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4396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63597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758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92569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8598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08536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25826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2689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9983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4120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5968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8788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5898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98860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10942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469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C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C9C89-1392-4C8D-99C0-B4C9452C95D0}" type="datetimeFigureOut">
              <a:rPr lang="es-EC" smtClean="0"/>
              <a:t>20/5/2026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4985DE7-2C7C-46DE-B1E0-8C4F215E31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6142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3D8DD-B3B9-701E-167B-06DEE4606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97" y="1305482"/>
            <a:ext cx="9408694" cy="633941"/>
          </a:xfrm>
        </p:spPr>
        <p:txBody>
          <a:bodyPr>
            <a:normAutofit fontScale="90000"/>
          </a:bodyPr>
          <a:lstStyle/>
          <a:p>
            <a:r>
              <a:rPr lang="es-ES" sz="4400" dirty="0"/>
              <a:t>VIALIDAD E INFRAESTRUCTURA PÚBLICA </a:t>
            </a:r>
            <a:endParaRPr lang="es-EC" sz="4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42FB3E-28A8-CE17-068E-3BB018EFD8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0375" y="3381271"/>
            <a:ext cx="9144000" cy="938464"/>
          </a:xfrm>
        </p:spPr>
        <p:txBody>
          <a:bodyPr>
            <a:normAutofit/>
          </a:bodyPr>
          <a:lstStyle/>
          <a:p>
            <a:r>
              <a:rPr lang="es-ES" sz="2000" b="1" dirty="0"/>
              <a:t>SRA. LORENA MASAPANTA </a:t>
            </a:r>
          </a:p>
          <a:p>
            <a:r>
              <a:rPr lang="es-ES" sz="2000" b="1" dirty="0"/>
              <a:t>VOCAL</a:t>
            </a:r>
            <a:endParaRPr lang="es-EC" sz="2000" b="1" dirty="0"/>
          </a:p>
        </p:txBody>
      </p:sp>
      <p:pic>
        <p:nvPicPr>
          <p:cNvPr id="4" name="Imagen 3" descr="Descripción: LOGO GAD PALO QUEMADO">
            <a:extLst>
              <a:ext uri="{FF2B5EF4-FFF2-40B4-BE49-F238E27FC236}">
                <a16:creationId xmlns:a16="http://schemas.microsoft.com/office/drawing/2014/main" id="{D87E521F-0E11-726E-6383-498C57C53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598" y="43500"/>
            <a:ext cx="1219200" cy="1226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C2AB022-95E0-7A00-73B9-F51D17A9C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97" y="2208725"/>
            <a:ext cx="6336991" cy="422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49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0B028-520C-9AE6-9637-2A61B331C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84" y="197435"/>
            <a:ext cx="3882189" cy="6147218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1000"/>
              </a:spcBef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GESTIONES</a:t>
            </a:r>
            <a:r>
              <a:rPr lang="en-US" sz="2400" spc="-6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lang="en-US" sz="2400" spc="-4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n-US" sz="2400" spc="-3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lang="en-US" sz="2400" spc="-5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sz="2400" spc="-3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sz="2400" spc="-2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VÍAS:</a:t>
            </a:r>
            <a:br>
              <a:rPr lang="en-US" sz="2400" spc="-2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spc="-2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CONSEJO PROVINCIAL DE SANTO DOMINGO DE LOS TSÁCHILAS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CONSEJO PROVINCIAL DE COTOPAXI.  </a:t>
            </a:r>
            <a:r>
              <a:rPr lang="en-US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GAD MUNICIPAL DE SIGSCHOS </a:t>
            </a:r>
            <a:br>
              <a:rPr lang="en-US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s-EC" sz="24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2F5C381-43DF-2CDD-1B75-520CE8BF4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7974" y="2790947"/>
            <a:ext cx="2251445" cy="17763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2612EBB-D5F7-0483-4F88-464EC1386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977" y="2870533"/>
            <a:ext cx="2189009" cy="16417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36EFDBA-CE8E-0B8F-77ED-37D76EB65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6345" y="4593852"/>
            <a:ext cx="2752019" cy="183611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3688D6D5-6014-D775-567F-2FE31BF9B114}"/>
              </a:ext>
            </a:extLst>
          </p:cNvPr>
          <p:cNvGrpSpPr/>
          <p:nvPr/>
        </p:nvGrpSpPr>
        <p:grpSpPr>
          <a:xfrm>
            <a:off x="4968977" y="784210"/>
            <a:ext cx="4578146" cy="1836113"/>
            <a:chOff x="4152900" y="1040521"/>
            <a:chExt cx="4413771" cy="148332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C41241B-08CD-1955-0A55-4C3B20220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2900" y="1040521"/>
              <a:ext cx="2312416" cy="148332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D649BCF-7304-8AD1-7E0A-E5C25325C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25641" y="1040521"/>
              <a:ext cx="1941030" cy="1483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5890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AF0AB-1E86-724D-DB4B-2CBB78A57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359"/>
            <a:ext cx="3481137" cy="4900862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VERICACIÓN CAMBIO DE POSTES DE LUZ</a:t>
            </a:r>
            <a:br>
              <a:rPr lang="es-ES" sz="2400" dirty="0"/>
            </a:br>
            <a:r>
              <a:rPr lang="es-ES" sz="2400" dirty="0"/>
              <a:t>RECINTO PRADERAS DEL TOACHI </a:t>
            </a: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r>
              <a:rPr lang="es-ES" sz="2400" dirty="0"/>
              <a:t>LIMPIEZA DE ESPACIOS PUBLICOS </a:t>
            </a:r>
            <a:br>
              <a:rPr lang="es-ES" sz="2400" dirty="0"/>
            </a:br>
            <a:r>
              <a:rPr lang="es-ES" sz="2400" dirty="0"/>
              <a:t>CEMENTERIO SAN CARLOS Y VÍA LAS DALIAS  </a:t>
            </a: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endParaRPr lang="es-EC" sz="240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D18EAAD-364D-2100-BBAD-5958B88A48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4166" y="3429000"/>
            <a:ext cx="2491872" cy="186890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900A503-CFEA-0052-53CF-09F165C85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6038" y="3429000"/>
            <a:ext cx="2068614" cy="186890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8B18D5B-EF2F-94E0-FF98-19CBA1227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652" y="3429000"/>
            <a:ext cx="2300176" cy="186890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5063833-B9A9-2C52-F9B1-183BD5114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4166" y="136359"/>
            <a:ext cx="1967163" cy="262288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9F40675-55FF-06A4-AB4A-89575D4FE2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4578" y="136360"/>
            <a:ext cx="1967164" cy="262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1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E221AF-EE1C-5CF4-03FF-78EFF9D2F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579" y="753978"/>
            <a:ext cx="3035968" cy="4908885"/>
          </a:xfrm>
        </p:spPr>
        <p:txBody>
          <a:bodyPr>
            <a:normAutofit/>
          </a:bodyPr>
          <a:lstStyle/>
          <a:p>
            <a:r>
              <a:rPr lang="es-ES" sz="2400" dirty="0"/>
              <a:t>LIMPIEZA DE DERRUMBES Y CUNETAS </a:t>
            </a:r>
            <a:br>
              <a:rPr lang="es-ES" sz="2400" dirty="0"/>
            </a:br>
            <a:br>
              <a:rPr lang="es-ES" sz="2400" dirty="0"/>
            </a:br>
            <a:r>
              <a:rPr lang="es-ES" sz="2400" dirty="0"/>
              <a:t>BACHEO Y MANTENIMIENTO DE LA PRINCIPAL UNIÓN DEL TOACHI HACIA EL LIMITE LA FLORIA  Y DIFERENTES VIAS DE LOS RECINTOS </a:t>
            </a:r>
            <a:br>
              <a:rPr lang="es-ES" sz="2400" dirty="0"/>
            </a:br>
            <a:endParaRPr lang="es-EC" sz="240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7E2EEBB9-1281-106B-72FD-B53C75A7F5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9058" y="421505"/>
            <a:ext cx="2255520" cy="169164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97EA6E6-1BBD-BAA7-31AB-593BC6173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539" y="460006"/>
            <a:ext cx="2255519" cy="169164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364B931-72B2-18D4-A270-F5C490A57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1042" y="4152600"/>
            <a:ext cx="2294958" cy="172121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3EE3A9A-B454-2074-4A01-DF34D4563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7778" y="2324100"/>
            <a:ext cx="2358187" cy="176864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5006A66-63EA-3D8B-EE6B-DC91DCEF6F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6980" y="2246695"/>
            <a:ext cx="2255520" cy="169164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2852448-CA9B-7C92-A2ED-4917747E4C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1480" y="4033384"/>
            <a:ext cx="2411527" cy="18086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21FEF71-284C-5207-18BD-D9366B4B562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1404" t="3229" r="1404" b="18819"/>
          <a:stretch>
            <a:fillRect/>
          </a:stretch>
        </p:blipFill>
        <p:spPr>
          <a:xfrm>
            <a:off x="7444740" y="383005"/>
            <a:ext cx="1713497" cy="17686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D274ED6-E831-9C7C-B02D-325CCEF3C5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68461" y="383005"/>
            <a:ext cx="1119939" cy="169164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EE0BC8E-16F4-B73B-5EED-3FFC9634E9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3515" y="2324100"/>
            <a:ext cx="1721556" cy="186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00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683B86-0190-A68B-2768-7E3A8B4FB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424989" cy="4623970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DRAGADO DE PIERA CON MAQUINARIA DE PREFECTURA COTOPAXI </a:t>
            </a:r>
            <a:br>
              <a:rPr lang="es-ES" sz="2400" dirty="0"/>
            </a:br>
            <a:r>
              <a:rPr lang="es-ES" sz="2400" dirty="0"/>
              <a:t>RECINTO SAN PABLO </a:t>
            </a:r>
            <a:br>
              <a:rPr lang="es-ES" sz="2400" dirty="0"/>
            </a:br>
            <a:br>
              <a:rPr lang="es-ES" sz="2400" dirty="0"/>
            </a:br>
            <a:r>
              <a:rPr lang="es-ES" sz="2400" dirty="0"/>
              <a:t>RECUPERACIÓN DE MESA FLORIDA, SAN PABLO </a:t>
            </a:r>
            <a:br>
              <a:rPr lang="es-ES" sz="2400" dirty="0"/>
            </a:br>
            <a:br>
              <a:rPr lang="es-ES" sz="2400" dirty="0"/>
            </a:br>
            <a:r>
              <a:rPr lang="es-ES" sz="2400" dirty="0"/>
              <a:t> VÍA RECINTO LA MINA </a:t>
            </a:r>
            <a:br>
              <a:rPr lang="es-ES" sz="2400" dirty="0"/>
            </a:br>
            <a:r>
              <a:rPr lang="es-ES" sz="2400" dirty="0"/>
              <a:t>COLOCACIÓN MURO ESCOLLERA Y PUENTE </a:t>
            </a:r>
            <a:br>
              <a:rPr lang="es-ES" sz="2400" dirty="0"/>
            </a:br>
            <a:r>
              <a:rPr lang="es-ES" sz="2400" dirty="0"/>
              <a:t>BIPRVINCIAL</a:t>
            </a:r>
            <a:endParaRPr lang="es-EC" sz="2400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073622F2-9167-FC3A-826B-8B10A49BF3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052" y="4724700"/>
            <a:ext cx="1849829" cy="13873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D01C926-5BC7-21A3-DF68-D43B9B766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993" y="196520"/>
            <a:ext cx="1368589" cy="18247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AF1FCE7-3B3F-5CA0-F1D9-81D0E2D73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793" y="196520"/>
            <a:ext cx="2333235" cy="174992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B9864DA-46A0-52BD-2033-8EFA47A80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0027" y="224597"/>
            <a:ext cx="1941095" cy="17499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614A79B-A538-08AB-CF84-D3AD8BBAD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960" y="4648363"/>
            <a:ext cx="1353328" cy="154004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45D695-49F8-D336-3536-388406A08A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4090" y="4648362"/>
            <a:ext cx="1864321" cy="154004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DC61034-330D-43EF-620C-D1303DE584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7213" y="4648361"/>
            <a:ext cx="1621589" cy="15400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26DC34A-D340-3EE6-202A-8BCE8E8310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75677" y="4516163"/>
            <a:ext cx="1353328" cy="18044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7D6CB2B-567A-E0FC-F05C-6ADC2B3486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8624" y="2116053"/>
            <a:ext cx="1625824" cy="182478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FF00C49-28A8-85FB-A910-1584296796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65880" y="4516163"/>
            <a:ext cx="1368589" cy="182478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C4EA36A-0983-7C0A-63BE-CD36E6E6E9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0741" y="2116053"/>
            <a:ext cx="1652175" cy="201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0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D9D90-B579-F751-4F81-0C05C8266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75" y="352926"/>
            <a:ext cx="4090736" cy="5470358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INSPICCIÓN DE DIFERENTES VÍAS ALTERNAL CON TECNICO P. COTOPAXI </a:t>
            </a:r>
            <a:br>
              <a:rPr lang="es-ES" sz="2400" dirty="0"/>
            </a:br>
            <a:r>
              <a:rPr lang="es-ES" sz="2400" dirty="0"/>
              <a:t> SAN PABLO, FLORIDA, CRISTAL Y PRADERAS DEL TOACHI</a:t>
            </a:r>
            <a:br>
              <a:rPr lang="es-ES" sz="2400" dirty="0"/>
            </a:br>
            <a:r>
              <a:rPr lang="es-ES" sz="2400" dirty="0"/>
              <a:t> PARA REALIZAR LOS TRABAJOS RESPECTIVOS</a:t>
            </a: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br>
              <a:rPr lang="es-ES" sz="2400" dirty="0"/>
            </a:br>
            <a:r>
              <a:rPr lang="es-ES" sz="2400" dirty="0"/>
              <a:t>DESALOJO DE MATERIAL PETREO.</a:t>
            </a:r>
            <a:br>
              <a:rPr lang="es-ES" sz="2400" dirty="0"/>
            </a:br>
            <a:r>
              <a:rPr lang="es-ES" sz="2400" dirty="0"/>
              <a:t>STOP DE MATERIAL PARA MANTENIMIENTO VÍAL.</a:t>
            </a:r>
            <a:br>
              <a:rPr lang="es-ES" sz="2400" dirty="0"/>
            </a:br>
            <a:br>
              <a:rPr lang="es-ES" sz="2400" dirty="0"/>
            </a:br>
            <a:endParaRPr lang="es-EC" sz="24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843F6D8-8EE2-6357-4EE4-16DFA7C7F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4115" y="4146958"/>
            <a:ext cx="1628274" cy="217103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3B9A5F-9E2F-7565-6F18-0D9141E95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389" y="4082458"/>
            <a:ext cx="1725023" cy="230003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9252459-A29F-01E0-EE98-53BC3317C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726" y="266953"/>
            <a:ext cx="1628274" cy="21710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D42BF1F-7F5B-F758-3720-F85FBE4B1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8276" y="3910036"/>
            <a:ext cx="1665192" cy="24724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7F2B837-3980-6ED6-31DA-92E0F893DA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4332" y="3910036"/>
            <a:ext cx="1846679" cy="240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36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12F1C1-D7BA-F951-D341-83F4B8447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4274"/>
            <a:ext cx="3529263" cy="5358063"/>
          </a:xfrm>
        </p:spPr>
        <p:txBody>
          <a:bodyPr>
            <a:noAutofit/>
          </a:bodyPr>
          <a:lstStyle/>
          <a:p>
            <a:pPr algn="l"/>
            <a:r>
              <a:rPr lang="es-ES" sz="2400" dirty="0"/>
              <a:t>MINGA GENERAL VIA PRINCIPAL </a:t>
            </a:r>
            <a:br>
              <a:rPr lang="es-ES" sz="2400" dirty="0"/>
            </a:br>
            <a:r>
              <a:rPr lang="es-ES" sz="2400" dirty="0"/>
              <a:t>LIMPIEZA DE MALEZA DE LA VÍA PRINCIPAL UNIÓN DEL TOACHI PALO QUEMADO.</a:t>
            </a:r>
            <a:br>
              <a:rPr lang="es-ES" sz="2400" dirty="0"/>
            </a:br>
            <a:r>
              <a:rPr lang="es-ES" sz="2400" dirty="0"/>
              <a:t> </a:t>
            </a:r>
            <a:br>
              <a:rPr lang="es-ES" sz="2400" dirty="0"/>
            </a:br>
            <a:r>
              <a:rPr lang="es-ES" sz="2400" dirty="0"/>
              <a:t>ACOMPAÑAMIENTO A LOS TÉCNICOS DE CONACOPARE COTOPAXI Y CELEC.</a:t>
            </a:r>
            <a:br>
              <a:rPr lang="es-ES" sz="2400" dirty="0"/>
            </a:br>
            <a:r>
              <a:rPr lang="es-ES" sz="2400" dirty="0"/>
              <a:t>PARA EL ESTUDIO DEL PUENTE RÍO TOACHI</a:t>
            </a:r>
            <a:br>
              <a:rPr lang="es-ES" sz="2400" dirty="0"/>
            </a:br>
            <a:endParaRPr lang="es-EC" sz="2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55D621-8D90-F1EF-3930-C032EA416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6358" y="900695"/>
            <a:ext cx="1860884" cy="799769"/>
          </a:xfrm>
        </p:spPr>
        <p:txBody>
          <a:bodyPr/>
          <a:lstStyle/>
          <a:p>
            <a:endParaRPr lang="es-EC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EA9E4EC-BB0E-A936-9740-BEF7D73EAE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21EF520F-F204-677D-88FD-CAC37AF0FD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05E65A5-CF57-0F0D-6446-74137A6CA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762" y="316833"/>
            <a:ext cx="2240547" cy="1680410"/>
          </a:xfrm>
          <a:prstGeom prst="rect">
            <a:avLst/>
          </a:prstGeom>
        </p:spPr>
      </p:pic>
      <p:sp>
        <p:nvSpPr>
          <p:cNvPr id="8" name="AutoShape 6">
            <a:extLst>
              <a:ext uri="{FF2B5EF4-FFF2-40B4-BE49-F238E27FC236}">
                <a16:creationId xmlns:a16="http://schemas.microsoft.com/office/drawing/2014/main" id="{B1C02DF2-B1AA-3444-B7F6-62FE2B0DCC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FCCF6D8-B04C-5A3B-BCF7-C452CE8E2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309" y="326023"/>
            <a:ext cx="1984568" cy="181275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FC91C6-66CA-2FD2-425C-35078717A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003" y="160421"/>
            <a:ext cx="1511102" cy="204653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38BD951-362E-F56D-4B79-ECD133B02A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908" y="3581400"/>
            <a:ext cx="2565048" cy="21857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5E319F8-D36B-B40B-188C-58DF200EAC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184105" y="160421"/>
            <a:ext cx="1742552" cy="19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70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8FACA9-3022-5425-B4DD-1A5A23160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8556"/>
            <a:ext cx="5436156" cy="4487611"/>
          </a:xfrm>
        </p:spPr>
        <p:txBody>
          <a:bodyPr>
            <a:normAutofit/>
          </a:bodyPr>
          <a:lstStyle/>
          <a:p>
            <a:pPr algn="just"/>
            <a:r>
              <a:rPr lang="es-ES" sz="2400" dirty="0"/>
              <a:t>APOYO EN EVENTOS SOCIALES  </a:t>
            </a:r>
            <a:br>
              <a:rPr lang="es-ES" sz="2400" dirty="0"/>
            </a:br>
            <a:r>
              <a:rPr lang="es-ES" sz="2400" dirty="0"/>
              <a:t> </a:t>
            </a:r>
            <a:br>
              <a:rPr lang="es-ES" sz="2400" dirty="0"/>
            </a:br>
            <a:r>
              <a:rPr lang="es-ES" sz="2400" dirty="0"/>
              <a:t>CARNAVAL, DIA MADRE Y PADRE, DEPORTE, MINGA EN PLAZA DE TOROS,  FESTIVIDAD PARROQUIAL, NAVIDAD Y FIN DE AÑO.</a:t>
            </a:r>
            <a:endParaRPr lang="es-EC" sz="2400" dirty="0"/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3CEBCA65-61D6-18D4-7565-3A86D14334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6156" y="2359609"/>
            <a:ext cx="2232525" cy="16743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1F851E2-A8F3-D1AC-BDA4-2B2F78208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031" y="2486943"/>
            <a:ext cx="1892968" cy="1419726"/>
          </a:xfrm>
          <a:prstGeom prst="rect">
            <a:avLst/>
          </a:prstGeom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A775E7FD-3F22-4791-9A98-A3C65751E9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DC613AF-BEBC-A6A4-6269-2764BFC18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28" y="4256681"/>
            <a:ext cx="2441072" cy="183080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94BDDAA-DD81-2340-3E63-594486535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456" y="4257470"/>
            <a:ext cx="1467852" cy="19571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DDB82E-5EF7-6C00-0487-1068C77C22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0635" y="4636167"/>
            <a:ext cx="2232526" cy="167439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334C35D-2F9D-4DF4-4B8A-19BE8E91B2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6715" y="2600826"/>
            <a:ext cx="1351547" cy="13515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552148A-5C29-BEB2-78E7-8D2C694468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3513226" y="2560763"/>
            <a:ext cx="1802063" cy="135154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1C574C-0A8A-90A0-855F-7E2D2BB3DC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 flipV="1">
            <a:off x="5205644" y="4498391"/>
            <a:ext cx="2232525" cy="167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031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1174</TotalTime>
  <Words>259</Words>
  <Application>Microsoft Office PowerPoint</Application>
  <PresentationFormat>Panorámica</PresentationFormat>
  <Paragraphs>10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Trebuchet MS</vt:lpstr>
      <vt:lpstr>Wingdings 3</vt:lpstr>
      <vt:lpstr>Faceta</vt:lpstr>
      <vt:lpstr>VIALIDAD E INFRAESTRUCTURA PÚBLICA </vt:lpstr>
      <vt:lpstr>GESTIONES PARA EL MANTENIMIENTO DE LAS VÍAS:  CONSEJO PROVINCIAL DE SANTO DOMINGO DE LOS TSÁCHILAS  CONSEJO PROVINCIAL DE COTOPAXI.     GAD MUNICIPAL DE SIGSCHOS  </vt:lpstr>
      <vt:lpstr>VERICACIÓN CAMBIO DE POSTES DE LUZ RECINTO PRADERAS DEL TOACHI      LIMPIEZA DE ESPACIOS PUBLICOS  CEMENTERIO SAN CARLOS Y VÍA LAS DALIAS      </vt:lpstr>
      <vt:lpstr>LIMPIEZA DE DERRUMBES Y CUNETAS   BACHEO Y MANTENIMIENTO DE LA PRINCIPAL UNIÓN DEL TOACHI HACIA EL LIMITE LA FLORIA  Y DIFERENTES VIAS DE LOS RECINTOS  </vt:lpstr>
      <vt:lpstr>DRAGADO DE PIERA CON MAQUINARIA DE PREFECTURA COTOPAXI  RECINTO SAN PABLO   RECUPERACIÓN DE MESA FLORIDA, SAN PABLO    VÍA RECINTO LA MINA  COLOCACIÓN MURO ESCOLLERA Y PUENTE  BIPRVINCIAL</vt:lpstr>
      <vt:lpstr>INSPICCIÓN DE DIFERENTES VÍAS ALTERNAL CON TECNICO P. COTOPAXI   SAN PABLO, FLORIDA, CRISTAL Y PRADERAS DEL TOACHI  PARA REALIZAR LOS TRABAJOS RESPECTIVOS       DESALOJO DE MATERIAL PETREO. STOP DE MATERIAL PARA MANTENIMIENTO VÍAL.  </vt:lpstr>
      <vt:lpstr>MINGA GENERAL VIA PRINCIPAL  LIMPIEZA DE MALEZA DE LA VÍA PRINCIPAL UNIÓN DEL TOACHI PALO QUEMADO.   ACOMPAÑAMIENTO A LOS TÉCNICOS DE CONACOPARE COTOPAXI Y CELEC. PARA EL ESTUDIO DEL PUENTE RÍO TOACHI </vt:lpstr>
      <vt:lpstr>APOYO EN EVENTOS SOCIALES     CARNAVAL, DIA MADRE Y PADRE, DEPORTE, MINGA EN PLAZA DE TOROS,  FESTIVIDAD PARROQUIAL, NAVIDAD Y FIN DE AÑO.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PERSONAL</dc:creator>
  <cp:lastModifiedBy>Gloria Tocte</cp:lastModifiedBy>
  <cp:revision>7</cp:revision>
  <dcterms:created xsi:type="dcterms:W3CDTF">2026-04-22T22:36:21Z</dcterms:created>
  <dcterms:modified xsi:type="dcterms:W3CDTF">2026-05-20T13:41:16Z</dcterms:modified>
</cp:coreProperties>
</file>