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notesMasterIdLst>
    <p:notesMasterId r:id="rId28"/>
  </p:notesMasterIdLst>
  <p:handoutMasterIdLst>
    <p:handoutMasterId r:id="rId29"/>
  </p:handoutMasterIdLst>
  <p:sldIdLst>
    <p:sldId id="260" r:id="rId2"/>
    <p:sldId id="261" r:id="rId3"/>
    <p:sldId id="379" r:id="rId4"/>
    <p:sldId id="336" r:id="rId5"/>
    <p:sldId id="337" r:id="rId6"/>
    <p:sldId id="338" r:id="rId7"/>
    <p:sldId id="267" r:id="rId8"/>
    <p:sldId id="344" r:id="rId9"/>
    <p:sldId id="345" r:id="rId10"/>
    <p:sldId id="346" r:id="rId11"/>
    <p:sldId id="340" r:id="rId12"/>
    <p:sldId id="378" r:id="rId13"/>
    <p:sldId id="391" r:id="rId14"/>
    <p:sldId id="388" r:id="rId15"/>
    <p:sldId id="350" r:id="rId16"/>
    <p:sldId id="354" r:id="rId17"/>
    <p:sldId id="386" r:id="rId18"/>
    <p:sldId id="381" r:id="rId19"/>
    <p:sldId id="382" r:id="rId20"/>
    <p:sldId id="383" r:id="rId21"/>
    <p:sldId id="387" r:id="rId22"/>
    <p:sldId id="385" r:id="rId23"/>
    <p:sldId id="392" r:id="rId24"/>
    <p:sldId id="393" r:id="rId25"/>
    <p:sldId id="390" r:id="rId26"/>
    <p:sldId id="339" r:id="rId27"/>
  </p:sldIdLst>
  <p:sldSz cx="9144000" cy="6858000" type="screen4x3"/>
  <p:notesSz cx="7010400" cy="92964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430" autoAdjust="0"/>
  </p:normalViewPr>
  <p:slideViewPr>
    <p:cSldViewPr>
      <p:cViewPr varScale="1">
        <p:scale>
          <a:sx n="82" d="100"/>
          <a:sy n="82" d="100"/>
        </p:scale>
        <p:origin x="60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2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E83F76-94C9-4E27-8C5E-F637406455BD}" type="doc">
      <dgm:prSet loTypeId="urn:microsoft.com/office/officeart/2005/8/layout/hierarchy2" loCatId="hierarchy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C"/>
        </a:p>
      </dgm:t>
    </dgm:pt>
    <dgm:pt modelId="{1470B865-7CEC-46AF-A9EC-1A5B1BB09310}">
      <dgm:prSet phldrT="[Texto]"/>
      <dgm:spPr/>
      <dgm:t>
        <a:bodyPr/>
        <a:lstStyle/>
        <a:p>
          <a:r>
            <a:rPr lang="es-EC" dirty="0"/>
            <a:t>Presidencia-Vocales</a:t>
          </a:r>
        </a:p>
      </dgm:t>
    </dgm:pt>
    <dgm:pt modelId="{F379F411-D2EE-43DA-BBD8-8ECBC8238D6C}" type="parTrans" cxnId="{3BEA36FA-1AE7-48C1-8605-C875DD3275FF}">
      <dgm:prSet/>
      <dgm:spPr/>
      <dgm:t>
        <a:bodyPr/>
        <a:lstStyle/>
        <a:p>
          <a:endParaRPr lang="es-EC"/>
        </a:p>
      </dgm:t>
    </dgm:pt>
    <dgm:pt modelId="{9AEF58F7-F99B-4668-80A6-1B170AFF3908}" type="sibTrans" cxnId="{3BEA36FA-1AE7-48C1-8605-C875DD3275FF}">
      <dgm:prSet/>
      <dgm:spPr/>
      <dgm:t>
        <a:bodyPr/>
        <a:lstStyle/>
        <a:p>
          <a:endParaRPr lang="es-EC"/>
        </a:p>
      </dgm:t>
    </dgm:pt>
    <dgm:pt modelId="{F5B498DE-0178-4513-87A1-72C497EBF956}">
      <dgm:prSet phldrT="[Texto]"/>
      <dgm:spPr/>
      <dgm:t>
        <a:bodyPr/>
        <a:lstStyle/>
        <a:p>
          <a:r>
            <a:rPr lang="es-EC" dirty="0"/>
            <a:t>Secretaria – Tesorera</a:t>
          </a:r>
        </a:p>
      </dgm:t>
    </dgm:pt>
    <dgm:pt modelId="{C1016423-D187-4FF2-A1BD-2C144D447EB4}" type="parTrans" cxnId="{553E57DD-74AD-4EB6-A035-3F6A9A1C97C9}">
      <dgm:prSet/>
      <dgm:spPr/>
      <dgm:t>
        <a:bodyPr/>
        <a:lstStyle/>
        <a:p>
          <a:endParaRPr lang="es-EC" dirty="0"/>
        </a:p>
      </dgm:t>
    </dgm:pt>
    <dgm:pt modelId="{F87A7EB3-7CC7-4AE4-8772-5441AC801BE1}" type="sibTrans" cxnId="{553E57DD-74AD-4EB6-A035-3F6A9A1C97C9}">
      <dgm:prSet/>
      <dgm:spPr/>
      <dgm:t>
        <a:bodyPr/>
        <a:lstStyle/>
        <a:p>
          <a:endParaRPr lang="es-EC"/>
        </a:p>
      </dgm:t>
    </dgm:pt>
    <dgm:pt modelId="{9EDA2F55-8F13-4D49-95F9-A9BAA14BC7FD}">
      <dgm:prSet phldrT="[Texto]"/>
      <dgm:spPr/>
      <dgm:t>
        <a:bodyPr/>
        <a:lstStyle/>
        <a:p>
          <a:r>
            <a:rPr lang="es-ES" dirty="0"/>
            <a:t>Personal de apoyo (operador de maquinaria)</a:t>
          </a:r>
          <a:endParaRPr lang="es-EC" dirty="0"/>
        </a:p>
      </dgm:t>
    </dgm:pt>
    <dgm:pt modelId="{79480C1C-1F46-477D-A72A-CB2399127904}" type="parTrans" cxnId="{DAC93CC5-6B35-4AD9-AC85-D5893A3E0743}">
      <dgm:prSet/>
      <dgm:spPr/>
      <dgm:t>
        <a:bodyPr/>
        <a:lstStyle/>
        <a:p>
          <a:endParaRPr lang="es-EC" dirty="0"/>
        </a:p>
      </dgm:t>
    </dgm:pt>
    <dgm:pt modelId="{632F12BF-E5E9-4CA9-8134-BD8EE402D6B4}" type="sibTrans" cxnId="{DAC93CC5-6B35-4AD9-AC85-D5893A3E0743}">
      <dgm:prSet/>
      <dgm:spPr/>
      <dgm:t>
        <a:bodyPr/>
        <a:lstStyle/>
        <a:p>
          <a:endParaRPr lang="es-EC"/>
        </a:p>
      </dgm:t>
    </dgm:pt>
    <dgm:pt modelId="{3373BE8D-58D2-45C2-AFAA-95722B8721D9}" type="pres">
      <dgm:prSet presAssocID="{97E83F76-94C9-4E27-8C5E-F637406455B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C0CAFBD-9CCB-4EB1-8923-9965D9C4D63E}" type="pres">
      <dgm:prSet presAssocID="{1470B865-7CEC-46AF-A9EC-1A5B1BB09310}" presName="root1" presStyleCnt="0"/>
      <dgm:spPr/>
    </dgm:pt>
    <dgm:pt modelId="{E560DD5A-B773-44B1-B940-7C4FBC04EF71}" type="pres">
      <dgm:prSet presAssocID="{1470B865-7CEC-46AF-A9EC-1A5B1BB09310}" presName="LevelOneTextNode" presStyleLbl="node0" presStyleIdx="0" presStyleCnt="1" custLinFactNeighborX="6340" custLinFactNeighborY="-17672">
        <dgm:presLayoutVars>
          <dgm:chPref val="3"/>
        </dgm:presLayoutVars>
      </dgm:prSet>
      <dgm:spPr/>
    </dgm:pt>
    <dgm:pt modelId="{7BD110B7-BA1A-43B4-A3F8-5E8E2665CEF7}" type="pres">
      <dgm:prSet presAssocID="{1470B865-7CEC-46AF-A9EC-1A5B1BB09310}" presName="level2hierChild" presStyleCnt="0"/>
      <dgm:spPr/>
    </dgm:pt>
    <dgm:pt modelId="{BF8204E5-AA13-43A9-B54C-B986CB519FD0}" type="pres">
      <dgm:prSet presAssocID="{C1016423-D187-4FF2-A1BD-2C144D447EB4}" presName="conn2-1" presStyleLbl="parChTrans1D2" presStyleIdx="0" presStyleCnt="2"/>
      <dgm:spPr/>
    </dgm:pt>
    <dgm:pt modelId="{3556D571-D4AD-4240-AF86-D4913FD757BC}" type="pres">
      <dgm:prSet presAssocID="{C1016423-D187-4FF2-A1BD-2C144D447EB4}" presName="connTx" presStyleLbl="parChTrans1D2" presStyleIdx="0" presStyleCnt="2"/>
      <dgm:spPr/>
    </dgm:pt>
    <dgm:pt modelId="{4539BDF4-ED74-4F36-AA39-348B183B4F6D}" type="pres">
      <dgm:prSet presAssocID="{F5B498DE-0178-4513-87A1-72C497EBF956}" presName="root2" presStyleCnt="0"/>
      <dgm:spPr/>
    </dgm:pt>
    <dgm:pt modelId="{D92B1FF7-6470-415E-BB7E-A843E746EFD1}" type="pres">
      <dgm:prSet presAssocID="{F5B498DE-0178-4513-87A1-72C497EBF956}" presName="LevelTwoTextNode" presStyleLbl="node2" presStyleIdx="0" presStyleCnt="2" custLinFactNeighborX="3798" custLinFactNeighborY="-9213">
        <dgm:presLayoutVars>
          <dgm:chPref val="3"/>
        </dgm:presLayoutVars>
      </dgm:prSet>
      <dgm:spPr/>
    </dgm:pt>
    <dgm:pt modelId="{4224FF0E-5813-4E9B-8BD2-1C073AE79D3C}" type="pres">
      <dgm:prSet presAssocID="{F5B498DE-0178-4513-87A1-72C497EBF956}" presName="level3hierChild" presStyleCnt="0"/>
      <dgm:spPr/>
    </dgm:pt>
    <dgm:pt modelId="{B021408E-853A-4A0B-ADEA-C4CF371A65A2}" type="pres">
      <dgm:prSet presAssocID="{79480C1C-1F46-477D-A72A-CB2399127904}" presName="conn2-1" presStyleLbl="parChTrans1D2" presStyleIdx="1" presStyleCnt="2"/>
      <dgm:spPr/>
    </dgm:pt>
    <dgm:pt modelId="{25FC459C-51E0-41E9-8043-B37E83ACD135}" type="pres">
      <dgm:prSet presAssocID="{79480C1C-1F46-477D-A72A-CB2399127904}" presName="connTx" presStyleLbl="parChTrans1D2" presStyleIdx="1" presStyleCnt="2"/>
      <dgm:spPr/>
    </dgm:pt>
    <dgm:pt modelId="{00FE21B4-2A6E-418E-AB5B-C9E362E451E1}" type="pres">
      <dgm:prSet presAssocID="{9EDA2F55-8F13-4D49-95F9-A9BAA14BC7FD}" presName="root2" presStyleCnt="0"/>
      <dgm:spPr/>
    </dgm:pt>
    <dgm:pt modelId="{45753A50-848B-4ED1-8888-F43CD258144C}" type="pres">
      <dgm:prSet presAssocID="{9EDA2F55-8F13-4D49-95F9-A9BAA14BC7FD}" presName="LevelTwoTextNode" presStyleLbl="node2" presStyleIdx="1" presStyleCnt="2">
        <dgm:presLayoutVars>
          <dgm:chPref val="3"/>
        </dgm:presLayoutVars>
      </dgm:prSet>
      <dgm:spPr/>
    </dgm:pt>
    <dgm:pt modelId="{B5100770-7EAC-4818-A657-6833E3D9CCFB}" type="pres">
      <dgm:prSet presAssocID="{9EDA2F55-8F13-4D49-95F9-A9BAA14BC7FD}" presName="level3hierChild" presStyleCnt="0"/>
      <dgm:spPr/>
    </dgm:pt>
  </dgm:ptLst>
  <dgm:cxnLst>
    <dgm:cxn modelId="{34B3524F-D2C4-4F8C-A7D4-753CF9370F53}" type="presOf" srcId="{79480C1C-1F46-477D-A72A-CB2399127904}" destId="{B021408E-853A-4A0B-ADEA-C4CF371A65A2}" srcOrd="0" destOrd="0" presId="urn:microsoft.com/office/officeart/2005/8/layout/hierarchy2"/>
    <dgm:cxn modelId="{BD580D7B-883D-433E-BAF8-DEB67D565E95}" type="presOf" srcId="{1470B865-7CEC-46AF-A9EC-1A5B1BB09310}" destId="{E560DD5A-B773-44B1-B940-7C4FBC04EF71}" srcOrd="0" destOrd="0" presId="urn:microsoft.com/office/officeart/2005/8/layout/hierarchy2"/>
    <dgm:cxn modelId="{54CA78C3-88ED-4452-8343-FB32A2A31D48}" type="presOf" srcId="{C1016423-D187-4FF2-A1BD-2C144D447EB4}" destId="{BF8204E5-AA13-43A9-B54C-B986CB519FD0}" srcOrd="0" destOrd="0" presId="urn:microsoft.com/office/officeart/2005/8/layout/hierarchy2"/>
    <dgm:cxn modelId="{BC0F59C3-4D66-4697-AC4B-D8E14BD2DA59}" type="presOf" srcId="{9EDA2F55-8F13-4D49-95F9-A9BAA14BC7FD}" destId="{45753A50-848B-4ED1-8888-F43CD258144C}" srcOrd="0" destOrd="0" presId="urn:microsoft.com/office/officeart/2005/8/layout/hierarchy2"/>
    <dgm:cxn modelId="{DAC93CC5-6B35-4AD9-AC85-D5893A3E0743}" srcId="{1470B865-7CEC-46AF-A9EC-1A5B1BB09310}" destId="{9EDA2F55-8F13-4D49-95F9-A9BAA14BC7FD}" srcOrd="1" destOrd="0" parTransId="{79480C1C-1F46-477D-A72A-CB2399127904}" sibTransId="{632F12BF-E5E9-4CA9-8134-BD8EE402D6B4}"/>
    <dgm:cxn modelId="{FFB165D8-7ED5-4D08-A4CA-ADE955237EC3}" type="presOf" srcId="{79480C1C-1F46-477D-A72A-CB2399127904}" destId="{25FC459C-51E0-41E9-8043-B37E83ACD135}" srcOrd="1" destOrd="0" presId="urn:microsoft.com/office/officeart/2005/8/layout/hierarchy2"/>
    <dgm:cxn modelId="{553E57DD-74AD-4EB6-A035-3F6A9A1C97C9}" srcId="{1470B865-7CEC-46AF-A9EC-1A5B1BB09310}" destId="{F5B498DE-0178-4513-87A1-72C497EBF956}" srcOrd="0" destOrd="0" parTransId="{C1016423-D187-4FF2-A1BD-2C144D447EB4}" sibTransId="{F87A7EB3-7CC7-4AE4-8772-5441AC801BE1}"/>
    <dgm:cxn modelId="{3B4B8FEC-CEB1-410A-B6AE-2929EA3766FB}" type="presOf" srcId="{97E83F76-94C9-4E27-8C5E-F637406455BD}" destId="{3373BE8D-58D2-45C2-AFAA-95722B8721D9}" srcOrd="0" destOrd="0" presId="urn:microsoft.com/office/officeart/2005/8/layout/hierarchy2"/>
    <dgm:cxn modelId="{870FC4EE-2601-46E5-8E7D-0A5E14022732}" type="presOf" srcId="{C1016423-D187-4FF2-A1BD-2C144D447EB4}" destId="{3556D571-D4AD-4240-AF86-D4913FD757BC}" srcOrd="1" destOrd="0" presId="urn:microsoft.com/office/officeart/2005/8/layout/hierarchy2"/>
    <dgm:cxn modelId="{3BEA36FA-1AE7-48C1-8605-C875DD3275FF}" srcId="{97E83F76-94C9-4E27-8C5E-F637406455BD}" destId="{1470B865-7CEC-46AF-A9EC-1A5B1BB09310}" srcOrd="0" destOrd="0" parTransId="{F379F411-D2EE-43DA-BBD8-8ECBC8238D6C}" sibTransId="{9AEF58F7-F99B-4668-80A6-1B170AFF3908}"/>
    <dgm:cxn modelId="{2B3ED4FB-3E25-4E0F-84C5-29E7562D13CF}" type="presOf" srcId="{F5B498DE-0178-4513-87A1-72C497EBF956}" destId="{D92B1FF7-6470-415E-BB7E-A843E746EFD1}" srcOrd="0" destOrd="0" presId="urn:microsoft.com/office/officeart/2005/8/layout/hierarchy2"/>
    <dgm:cxn modelId="{333AD02E-ECDA-4728-8A9A-28F7E5F76857}" type="presParOf" srcId="{3373BE8D-58D2-45C2-AFAA-95722B8721D9}" destId="{6C0CAFBD-9CCB-4EB1-8923-9965D9C4D63E}" srcOrd="0" destOrd="0" presId="urn:microsoft.com/office/officeart/2005/8/layout/hierarchy2"/>
    <dgm:cxn modelId="{360A9A2D-E22B-460C-8F82-B30544E417D9}" type="presParOf" srcId="{6C0CAFBD-9CCB-4EB1-8923-9965D9C4D63E}" destId="{E560DD5A-B773-44B1-B940-7C4FBC04EF71}" srcOrd="0" destOrd="0" presId="urn:microsoft.com/office/officeart/2005/8/layout/hierarchy2"/>
    <dgm:cxn modelId="{712A82B9-0108-4DDA-A384-408D41C5142C}" type="presParOf" srcId="{6C0CAFBD-9CCB-4EB1-8923-9965D9C4D63E}" destId="{7BD110B7-BA1A-43B4-A3F8-5E8E2665CEF7}" srcOrd="1" destOrd="0" presId="urn:microsoft.com/office/officeart/2005/8/layout/hierarchy2"/>
    <dgm:cxn modelId="{205A8D64-15D7-452C-A7AA-A9D780A6C89E}" type="presParOf" srcId="{7BD110B7-BA1A-43B4-A3F8-5E8E2665CEF7}" destId="{BF8204E5-AA13-43A9-B54C-B986CB519FD0}" srcOrd="0" destOrd="0" presId="urn:microsoft.com/office/officeart/2005/8/layout/hierarchy2"/>
    <dgm:cxn modelId="{C602D10F-5160-4C98-9760-7D627A6F7109}" type="presParOf" srcId="{BF8204E5-AA13-43A9-B54C-B986CB519FD0}" destId="{3556D571-D4AD-4240-AF86-D4913FD757BC}" srcOrd="0" destOrd="0" presId="urn:microsoft.com/office/officeart/2005/8/layout/hierarchy2"/>
    <dgm:cxn modelId="{800E560F-453D-4F42-94A6-9A19F0F8D7D0}" type="presParOf" srcId="{7BD110B7-BA1A-43B4-A3F8-5E8E2665CEF7}" destId="{4539BDF4-ED74-4F36-AA39-348B183B4F6D}" srcOrd="1" destOrd="0" presId="urn:microsoft.com/office/officeart/2005/8/layout/hierarchy2"/>
    <dgm:cxn modelId="{174C5FC9-ED80-4B0C-B141-5FBDA679402F}" type="presParOf" srcId="{4539BDF4-ED74-4F36-AA39-348B183B4F6D}" destId="{D92B1FF7-6470-415E-BB7E-A843E746EFD1}" srcOrd="0" destOrd="0" presId="urn:microsoft.com/office/officeart/2005/8/layout/hierarchy2"/>
    <dgm:cxn modelId="{9D791683-5626-4838-8E12-1B00BA58FE3F}" type="presParOf" srcId="{4539BDF4-ED74-4F36-AA39-348B183B4F6D}" destId="{4224FF0E-5813-4E9B-8BD2-1C073AE79D3C}" srcOrd="1" destOrd="0" presId="urn:microsoft.com/office/officeart/2005/8/layout/hierarchy2"/>
    <dgm:cxn modelId="{7D3B66F2-52B4-43C7-A5AF-5D4DC83FA986}" type="presParOf" srcId="{7BD110B7-BA1A-43B4-A3F8-5E8E2665CEF7}" destId="{B021408E-853A-4A0B-ADEA-C4CF371A65A2}" srcOrd="2" destOrd="0" presId="urn:microsoft.com/office/officeart/2005/8/layout/hierarchy2"/>
    <dgm:cxn modelId="{E5030D60-BAE4-4570-80A5-291A2152CEC2}" type="presParOf" srcId="{B021408E-853A-4A0B-ADEA-C4CF371A65A2}" destId="{25FC459C-51E0-41E9-8043-B37E83ACD135}" srcOrd="0" destOrd="0" presId="urn:microsoft.com/office/officeart/2005/8/layout/hierarchy2"/>
    <dgm:cxn modelId="{008BD174-75C5-4861-81F8-1A6C185C791F}" type="presParOf" srcId="{7BD110B7-BA1A-43B4-A3F8-5E8E2665CEF7}" destId="{00FE21B4-2A6E-418E-AB5B-C9E362E451E1}" srcOrd="3" destOrd="0" presId="urn:microsoft.com/office/officeart/2005/8/layout/hierarchy2"/>
    <dgm:cxn modelId="{C5311080-FD09-4F2E-8C17-E24FA58AFD91}" type="presParOf" srcId="{00FE21B4-2A6E-418E-AB5B-C9E362E451E1}" destId="{45753A50-848B-4ED1-8888-F43CD258144C}" srcOrd="0" destOrd="0" presId="urn:microsoft.com/office/officeart/2005/8/layout/hierarchy2"/>
    <dgm:cxn modelId="{E560A55E-3C15-45F2-ACE4-56AD927A5920}" type="presParOf" srcId="{00FE21B4-2A6E-418E-AB5B-C9E362E451E1}" destId="{B5100770-7EAC-4818-A657-6833E3D9CCF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E83F76-94C9-4E27-8C5E-F637406455BD}" type="doc">
      <dgm:prSet loTypeId="urn:microsoft.com/office/officeart/2005/8/layout/hierarchy2" loCatId="hierarchy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s-EC"/>
        </a:p>
      </dgm:t>
    </dgm:pt>
    <dgm:pt modelId="{04047E65-E9AD-4371-8B79-2C688D29D4AF}">
      <dgm:prSet phldrT="[Texto]" custT="1"/>
      <dgm:spPr/>
      <dgm:t>
        <a:bodyPr/>
        <a:lstStyle/>
        <a:p>
          <a:r>
            <a:rPr lang="es-EC" sz="2400" dirty="0"/>
            <a:t>COMISIONES</a:t>
          </a:r>
        </a:p>
      </dgm:t>
    </dgm:pt>
    <dgm:pt modelId="{A4DCE2E7-9828-448D-AB6F-B362E673824D}" type="parTrans" cxnId="{7FF76A78-0375-4290-8DF8-FA3D9F0C4F7F}">
      <dgm:prSet/>
      <dgm:spPr/>
      <dgm:t>
        <a:bodyPr/>
        <a:lstStyle/>
        <a:p>
          <a:endParaRPr lang="es-EC"/>
        </a:p>
      </dgm:t>
    </dgm:pt>
    <dgm:pt modelId="{E022FCD6-D23E-4F70-9335-5AABE3692FE5}" type="sibTrans" cxnId="{7FF76A78-0375-4290-8DF8-FA3D9F0C4F7F}">
      <dgm:prSet/>
      <dgm:spPr/>
      <dgm:t>
        <a:bodyPr/>
        <a:lstStyle/>
        <a:p>
          <a:endParaRPr lang="es-EC"/>
        </a:p>
      </dgm:t>
    </dgm:pt>
    <dgm:pt modelId="{82D268D6-951D-44BE-B8EB-6C80FE43CFD2}">
      <dgm:prSet/>
      <dgm:spPr/>
      <dgm:t>
        <a:bodyPr/>
        <a:lstStyle/>
        <a:p>
          <a:r>
            <a:rPr lang="es-EC" dirty="0"/>
            <a:t>COMISIÓN DE EDUCACIÓN, CULTURA, DEPORTE Y DESARROLLO SOCIAL</a:t>
          </a:r>
        </a:p>
      </dgm:t>
    </dgm:pt>
    <dgm:pt modelId="{D55A5B9D-9057-4EDA-A8C5-B03B69B0A7DE}" type="parTrans" cxnId="{00EE3778-4D71-4F57-B0AF-752572204615}">
      <dgm:prSet/>
      <dgm:spPr/>
      <dgm:t>
        <a:bodyPr/>
        <a:lstStyle/>
        <a:p>
          <a:endParaRPr lang="es-EC" dirty="0"/>
        </a:p>
      </dgm:t>
    </dgm:pt>
    <dgm:pt modelId="{53637B8D-B8D4-4F18-BE37-C63221B87403}" type="sibTrans" cxnId="{00EE3778-4D71-4F57-B0AF-752572204615}">
      <dgm:prSet/>
      <dgm:spPr/>
      <dgm:t>
        <a:bodyPr/>
        <a:lstStyle/>
        <a:p>
          <a:endParaRPr lang="es-EC"/>
        </a:p>
      </dgm:t>
    </dgm:pt>
    <dgm:pt modelId="{457C4009-19AB-48AC-8613-92054E7D3D56}">
      <dgm:prSet/>
      <dgm:spPr/>
      <dgm:t>
        <a:bodyPr/>
        <a:lstStyle/>
        <a:p>
          <a:r>
            <a:rPr lang="es-EC" dirty="0"/>
            <a:t>COMISIÓN DE VIALIDAD E INFRAESTRUCTURA PÚBLICAS</a:t>
          </a:r>
        </a:p>
      </dgm:t>
    </dgm:pt>
    <dgm:pt modelId="{22DB94E9-FEAD-4826-AED6-5CE8DDB576F5}" type="parTrans" cxnId="{7D2A720D-8AF5-4EE3-8C5F-812D6E944F9C}">
      <dgm:prSet/>
      <dgm:spPr/>
      <dgm:t>
        <a:bodyPr/>
        <a:lstStyle/>
        <a:p>
          <a:endParaRPr lang="es-EC" dirty="0"/>
        </a:p>
      </dgm:t>
    </dgm:pt>
    <dgm:pt modelId="{71A38171-A03E-4329-823C-B39A596EF7A9}" type="sibTrans" cxnId="{7D2A720D-8AF5-4EE3-8C5F-812D6E944F9C}">
      <dgm:prSet/>
      <dgm:spPr/>
      <dgm:t>
        <a:bodyPr/>
        <a:lstStyle/>
        <a:p>
          <a:endParaRPr lang="es-EC"/>
        </a:p>
      </dgm:t>
    </dgm:pt>
    <dgm:pt modelId="{DA4BC0B3-6069-4416-8A35-E4149B5396D2}">
      <dgm:prSet/>
      <dgm:spPr/>
      <dgm:t>
        <a:bodyPr/>
        <a:lstStyle/>
        <a:p>
          <a:r>
            <a:rPr lang="es-EC" dirty="0"/>
            <a:t>COMISIÓN DE PRODUCCIÓN, TURISMO, PREVENCIÓN Y RIESGO</a:t>
          </a:r>
        </a:p>
      </dgm:t>
    </dgm:pt>
    <dgm:pt modelId="{41AE5964-660C-4980-A493-61235BCD9E0C}" type="parTrans" cxnId="{E72EA338-83D6-46D9-9C41-B3DD4937B546}">
      <dgm:prSet/>
      <dgm:spPr/>
      <dgm:t>
        <a:bodyPr/>
        <a:lstStyle/>
        <a:p>
          <a:endParaRPr lang="es-EC" dirty="0"/>
        </a:p>
      </dgm:t>
    </dgm:pt>
    <dgm:pt modelId="{3CC59D3E-6461-4D2D-822A-0111119F1E45}" type="sibTrans" cxnId="{E72EA338-83D6-46D9-9C41-B3DD4937B546}">
      <dgm:prSet/>
      <dgm:spPr/>
      <dgm:t>
        <a:bodyPr/>
        <a:lstStyle/>
        <a:p>
          <a:endParaRPr lang="es-EC"/>
        </a:p>
      </dgm:t>
    </dgm:pt>
    <dgm:pt modelId="{3ABF0BE1-D353-4214-BFED-CF82FA8A8C5B}">
      <dgm:prSet/>
      <dgm:spPr/>
      <dgm:t>
        <a:bodyPr/>
        <a:lstStyle/>
        <a:p>
          <a:r>
            <a:rPr lang="es-EC" dirty="0"/>
            <a:t>COMISIÓN DE SEGURIDAD COMUNITARIA, SALUD Y MEDIO AMBIENTE</a:t>
          </a:r>
        </a:p>
      </dgm:t>
    </dgm:pt>
    <dgm:pt modelId="{C56A078C-D6CD-432E-BDED-5CD8A559E1BB}" type="parTrans" cxnId="{30C51B20-3C7C-4352-9E1A-BE94BA69A00B}">
      <dgm:prSet/>
      <dgm:spPr/>
      <dgm:t>
        <a:bodyPr/>
        <a:lstStyle/>
        <a:p>
          <a:endParaRPr lang="es-EC" dirty="0"/>
        </a:p>
      </dgm:t>
    </dgm:pt>
    <dgm:pt modelId="{B93118B1-19DF-4D38-A198-88DFB6DE94E5}" type="sibTrans" cxnId="{30C51B20-3C7C-4352-9E1A-BE94BA69A00B}">
      <dgm:prSet/>
      <dgm:spPr/>
      <dgm:t>
        <a:bodyPr/>
        <a:lstStyle/>
        <a:p>
          <a:endParaRPr lang="es-EC"/>
        </a:p>
      </dgm:t>
    </dgm:pt>
    <dgm:pt modelId="{3373BE8D-58D2-45C2-AFAA-95722B8721D9}" type="pres">
      <dgm:prSet presAssocID="{97E83F76-94C9-4E27-8C5E-F637406455B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0245D2D-3AC4-4BCE-8364-07D166E09880}" type="pres">
      <dgm:prSet presAssocID="{04047E65-E9AD-4371-8B79-2C688D29D4AF}" presName="root1" presStyleCnt="0"/>
      <dgm:spPr/>
    </dgm:pt>
    <dgm:pt modelId="{D08906E9-DFA1-4797-AFB6-F0597508CEEB}" type="pres">
      <dgm:prSet presAssocID="{04047E65-E9AD-4371-8B79-2C688D29D4AF}" presName="LevelOneTextNode" presStyleLbl="node0" presStyleIdx="0" presStyleCnt="1" custLinFactNeighborX="-27080" custLinFactNeighborY="1487">
        <dgm:presLayoutVars>
          <dgm:chPref val="3"/>
        </dgm:presLayoutVars>
      </dgm:prSet>
      <dgm:spPr/>
    </dgm:pt>
    <dgm:pt modelId="{F35A2339-2C96-41D3-8BB1-8D3C53E28EA3}" type="pres">
      <dgm:prSet presAssocID="{04047E65-E9AD-4371-8B79-2C688D29D4AF}" presName="level2hierChild" presStyleCnt="0"/>
      <dgm:spPr/>
    </dgm:pt>
    <dgm:pt modelId="{334D1BD1-A4F9-4F07-8D35-9165CB3B8AC1}" type="pres">
      <dgm:prSet presAssocID="{D55A5B9D-9057-4EDA-A8C5-B03B69B0A7DE}" presName="conn2-1" presStyleLbl="parChTrans1D2" presStyleIdx="0" presStyleCnt="4"/>
      <dgm:spPr/>
    </dgm:pt>
    <dgm:pt modelId="{308A6ECF-4222-4073-9945-A7CCA8131E21}" type="pres">
      <dgm:prSet presAssocID="{D55A5B9D-9057-4EDA-A8C5-B03B69B0A7DE}" presName="connTx" presStyleLbl="parChTrans1D2" presStyleIdx="0" presStyleCnt="4"/>
      <dgm:spPr/>
    </dgm:pt>
    <dgm:pt modelId="{F2DCBBC0-A6BE-4FAB-AC3D-329949C56F35}" type="pres">
      <dgm:prSet presAssocID="{82D268D6-951D-44BE-B8EB-6C80FE43CFD2}" presName="root2" presStyleCnt="0"/>
      <dgm:spPr/>
    </dgm:pt>
    <dgm:pt modelId="{233556D7-0CA9-4AA1-B8FD-BEA49D923EDC}" type="pres">
      <dgm:prSet presAssocID="{82D268D6-951D-44BE-B8EB-6C80FE43CFD2}" presName="LevelTwoTextNode" presStyleLbl="node2" presStyleIdx="0" presStyleCnt="4">
        <dgm:presLayoutVars>
          <dgm:chPref val="3"/>
        </dgm:presLayoutVars>
      </dgm:prSet>
      <dgm:spPr/>
    </dgm:pt>
    <dgm:pt modelId="{24D1603D-B8D9-45DD-AD6D-B764E08E97C7}" type="pres">
      <dgm:prSet presAssocID="{82D268D6-951D-44BE-B8EB-6C80FE43CFD2}" presName="level3hierChild" presStyleCnt="0"/>
      <dgm:spPr/>
    </dgm:pt>
    <dgm:pt modelId="{02CCB094-8CB7-493D-B630-F4823D8CADDB}" type="pres">
      <dgm:prSet presAssocID="{22DB94E9-FEAD-4826-AED6-5CE8DDB576F5}" presName="conn2-1" presStyleLbl="parChTrans1D2" presStyleIdx="1" presStyleCnt="4"/>
      <dgm:spPr/>
    </dgm:pt>
    <dgm:pt modelId="{FFBA8E65-E7DF-47DE-94B3-4910591004F4}" type="pres">
      <dgm:prSet presAssocID="{22DB94E9-FEAD-4826-AED6-5CE8DDB576F5}" presName="connTx" presStyleLbl="parChTrans1D2" presStyleIdx="1" presStyleCnt="4"/>
      <dgm:spPr/>
    </dgm:pt>
    <dgm:pt modelId="{1E8B55D6-0885-4991-A8ED-5A045CE6BBC1}" type="pres">
      <dgm:prSet presAssocID="{457C4009-19AB-48AC-8613-92054E7D3D56}" presName="root2" presStyleCnt="0"/>
      <dgm:spPr/>
    </dgm:pt>
    <dgm:pt modelId="{1BB32200-F20A-41F8-91C5-6090E35ADB0A}" type="pres">
      <dgm:prSet presAssocID="{457C4009-19AB-48AC-8613-92054E7D3D56}" presName="LevelTwoTextNode" presStyleLbl="node2" presStyleIdx="1" presStyleCnt="4">
        <dgm:presLayoutVars>
          <dgm:chPref val="3"/>
        </dgm:presLayoutVars>
      </dgm:prSet>
      <dgm:spPr/>
    </dgm:pt>
    <dgm:pt modelId="{95225FBD-3766-4509-971F-BD45DEB022CB}" type="pres">
      <dgm:prSet presAssocID="{457C4009-19AB-48AC-8613-92054E7D3D56}" presName="level3hierChild" presStyleCnt="0"/>
      <dgm:spPr/>
    </dgm:pt>
    <dgm:pt modelId="{7A500CFC-9E60-4255-BDF8-454C28290C76}" type="pres">
      <dgm:prSet presAssocID="{41AE5964-660C-4980-A493-61235BCD9E0C}" presName="conn2-1" presStyleLbl="parChTrans1D2" presStyleIdx="2" presStyleCnt="4"/>
      <dgm:spPr/>
    </dgm:pt>
    <dgm:pt modelId="{9CB88BFC-861D-4150-A39C-BEFEF3FF6246}" type="pres">
      <dgm:prSet presAssocID="{41AE5964-660C-4980-A493-61235BCD9E0C}" presName="connTx" presStyleLbl="parChTrans1D2" presStyleIdx="2" presStyleCnt="4"/>
      <dgm:spPr/>
    </dgm:pt>
    <dgm:pt modelId="{6964D7FE-4A7C-4688-BE7D-2225507EA792}" type="pres">
      <dgm:prSet presAssocID="{DA4BC0B3-6069-4416-8A35-E4149B5396D2}" presName="root2" presStyleCnt="0"/>
      <dgm:spPr/>
    </dgm:pt>
    <dgm:pt modelId="{966C79E8-8C4D-427B-86DE-716FA2FC9F24}" type="pres">
      <dgm:prSet presAssocID="{DA4BC0B3-6069-4416-8A35-E4149B5396D2}" presName="LevelTwoTextNode" presStyleLbl="node2" presStyleIdx="2" presStyleCnt="4">
        <dgm:presLayoutVars>
          <dgm:chPref val="3"/>
        </dgm:presLayoutVars>
      </dgm:prSet>
      <dgm:spPr/>
    </dgm:pt>
    <dgm:pt modelId="{68ADD4E6-9033-48D9-A2F4-857DF041EDE2}" type="pres">
      <dgm:prSet presAssocID="{DA4BC0B3-6069-4416-8A35-E4149B5396D2}" presName="level3hierChild" presStyleCnt="0"/>
      <dgm:spPr/>
    </dgm:pt>
    <dgm:pt modelId="{614E97E6-B54C-4665-A3A3-30A783993CB7}" type="pres">
      <dgm:prSet presAssocID="{C56A078C-D6CD-432E-BDED-5CD8A559E1BB}" presName="conn2-1" presStyleLbl="parChTrans1D2" presStyleIdx="3" presStyleCnt="4"/>
      <dgm:spPr/>
    </dgm:pt>
    <dgm:pt modelId="{C453AF79-9681-44DF-A833-7B4BD810BE34}" type="pres">
      <dgm:prSet presAssocID="{C56A078C-D6CD-432E-BDED-5CD8A559E1BB}" presName="connTx" presStyleLbl="parChTrans1D2" presStyleIdx="3" presStyleCnt="4"/>
      <dgm:spPr/>
    </dgm:pt>
    <dgm:pt modelId="{D351DD28-CDBA-4FA7-B760-18B68695DF00}" type="pres">
      <dgm:prSet presAssocID="{3ABF0BE1-D353-4214-BFED-CF82FA8A8C5B}" presName="root2" presStyleCnt="0"/>
      <dgm:spPr/>
    </dgm:pt>
    <dgm:pt modelId="{3C29B65D-C9FF-4269-8AD4-9491E5DD6DDF}" type="pres">
      <dgm:prSet presAssocID="{3ABF0BE1-D353-4214-BFED-CF82FA8A8C5B}" presName="LevelTwoTextNode" presStyleLbl="node2" presStyleIdx="3" presStyleCnt="4">
        <dgm:presLayoutVars>
          <dgm:chPref val="3"/>
        </dgm:presLayoutVars>
      </dgm:prSet>
      <dgm:spPr/>
    </dgm:pt>
    <dgm:pt modelId="{F5CDC88C-AE86-42B3-BE2C-E86FECDF176A}" type="pres">
      <dgm:prSet presAssocID="{3ABF0BE1-D353-4214-BFED-CF82FA8A8C5B}" presName="level3hierChild" presStyleCnt="0"/>
      <dgm:spPr/>
    </dgm:pt>
  </dgm:ptLst>
  <dgm:cxnLst>
    <dgm:cxn modelId="{7D2A720D-8AF5-4EE3-8C5F-812D6E944F9C}" srcId="{04047E65-E9AD-4371-8B79-2C688D29D4AF}" destId="{457C4009-19AB-48AC-8613-92054E7D3D56}" srcOrd="1" destOrd="0" parTransId="{22DB94E9-FEAD-4826-AED6-5CE8DDB576F5}" sibTransId="{71A38171-A03E-4329-823C-B39A596EF7A9}"/>
    <dgm:cxn modelId="{5BA2D910-F281-4B53-83D3-11D040FE5950}" type="presOf" srcId="{C56A078C-D6CD-432E-BDED-5CD8A559E1BB}" destId="{614E97E6-B54C-4665-A3A3-30A783993CB7}" srcOrd="0" destOrd="0" presId="urn:microsoft.com/office/officeart/2005/8/layout/hierarchy2"/>
    <dgm:cxn modelId="{30C51B20-3C7C-4352-9E1A-BE94BA69A00B}" srcId="{04047E65-E9AD-4371-8B79-2C688D29D4AF}" destId="{3ABF0BE1-D353-4214-BFED-CF82FA8A8C5B}" srcOrd="3" destOrd="0" parTransId="{C56A078C-D6CD-432E-BDED-5CD8A559E1BB}" sibTransId="{B93118B1-19DF-4D38-A198-88DFB6DE94E5}"/>
    <dgm:cxn modelId="{D2D30931-AD36-458F-8969-A398DD3A67F2}" type="presOf" srcId="{22DB94E9-FEAD-4826-AED6-5CE8DDB576F5}" destId="{FFBA8E65-E7DF-47DE-94B3-4910591004F4}" srcOrd="1" destOrd="0" presId="urn:microsoft.com/office/officeart/2005/8/layout/hierarchy2"/>
    <dgm:cxn modelId="{E72EA338-83D6-46D9-9C41-B3DD4937B546}" srcId="{04047E65-E9AD-4371-8B79-2C688D29D4AF}" destId="{DA4BC0B3-6069-4416-8A35-E4149B5396D2}" srcOrd="2" destOrd="0" parTransId="{41AE5964-660C-4980-A493-61235BCD9E0C}" sibTransId="{3CC59D3E-6461-4D2D-822A-0111119F1E45}"/>
    <dgm:cxn modelId="{0AE9DE41-27BE-4419-8F81-F47C6BE07452}" type="presOf" srcId="{22DB94E9-FEAD-4826-AED6-5CE8DDB576F5}" destId="{02CCB094-8CB7-493D-B630-F4823D8CADDB}" srcOrd="0" destOrd="0" presId="urn:microsoft.com/office/officeart/2005/8/layout/hierarchy2"/>
    <dgm:cxn modelId="{C91B3167-26D6-48CE-9362-7EDEAFC5D6B4}" type="presOf" srcId="{457C4009-19AB-48AC-8613-92054E7D3D56}" destId="{1BB32200-F20A-41F8-91C5-6090E35ADB0A}" srcOrd="0" destOrd="0" presId="urn:microsoft.com/office/officeart/2005/8/layout/hierarchy2"/>
    <dgm:cxn modelId="{92AD296E-E431-49CB-B1EC-1E12D3B72C56}" type="presOf" srcId="{82D268D6-951D-44BE-B8EB-6C80FE43CFD2}" destId="{233556D7-0CA9-4AA1-B8FD-BEA49D923EDC}" srcOrd="0" destOrd="0" presId="urn:microsoft.com/office/officeart/2005/8/layout/hierarchy2"/>
    <dgm:cxn modelId="{EBE26C6F-0417-4D1D-82E1-67F87B535B38}" type="presOf" srcId="{41AE5964-660C-4980-A493-61235BCD9E0C}" destId="{9CB88BFC-861D-4150-A39C-BEFEF3FF6246}" srcOrd="1" destOrd="0" presId="urn:microsoft.com/office/officeart/2005/8/layout/hierarchy2"/>
    <dgm:cxn modelId="{8FFEC253-A261-4F60-9B34-8F20EA903CB7}" type="presOf" srcId="{C56A078C-D6CD-432E-BDED-5CD8A559E1BB}" destId="{C453AF79-9681-44DF-A833-7B4BD810BE34}" srcOrd="1" destOrd="0" presId="urn:microsoft.com/office/officeart/2005/8/layout/hierarchy2"/>
    <dgm:cxn modelId="{17377054-AA85-4AD0-AD86-0D41DCAE2FC5}" type="presOf" srcId="{41AE5964-660C-4980-A493-61235BCD9E0C}" destId="{7A500CFC-9E60-4255-BDF8-454C28290C76}" srcOrd="0" destOrd="0" presId="urn:microsoft.com/office/officeart/2005/8/layout/hierarchy2"/>
    <dgm:cxn modelId="{00EE3778-4D71-4F57-B0AF-752572204615}" srcId="{04047E65-E9AD-4371-8B79-2C688D29D4AF}" destId="{82D268D6-951D-44BE-B8EB-6C80FE43CFD2}" srcOrd="0" destOrd="0" parTransId="{D55A5B9D-9057-4EDA-A8C5-B03B69B0A7DE}" sibTransId="{53637B8D-B8D4-4F18-BE37-C63221B87403}"/>
    <dgm:cxn modelId="{7FF76A78-0375-4290-8DF8-FA3D9F0C4F7F}" srcId="{97E83F76-94C9-4E27-8C5E-F637406455BD}" destId="{04047E65-E9AD-4371-8B79-2C688D29D4AF}" srcOrd="0" destOrd="0" parTransId="{A4DCE2E7-9828-448D-AB6F-B362E673824D}" sibTransId="{E022FCD6-D23E-4F70-9335-5AABE3692FE5}"/>
    <dgm:cxn modelId="{BA0A1D93-12C3-4749-BE87-EDFD6076C44F}" type="presOf" srcId="{3ABF0BE1-D353-4214-BFED-CF82FA8A8C5B}" destId="{3C29B65D-C9FF-4269-8AD4-9491E5DD6DDF}" srcOrd="0" destOrd="0" presId="urn:microsoft.com/office/officeart/2005/8/layout/hierarchy2"/>
    <dgm:cxn modelId="{73DA2A93-7F65-40FA-B49C-7A33A67B2F89}" type="presOf" srcId="{D55A5B9D-9057-4EDA-A8C5-B03B69B0A7DE}" destId="{334D1BD1-A4F9-4F07-8D35-9165CB3B8AC1}" srcOrd="0" destOrd="0" presId="urn:microsoft.com/office/officeart/2005/8/layout/hierarchy2"/>
    <dgm:cxn modelId="{6BEB41A8-BFDE-4BEC-AE5F-05709AA1594C}" type="presOf" srcId="{D55A5B9D-9057-4EDA-A8C5-B03B69B0A7DE}" destId="{308A6ECF-4222-4073-9945-A7CCA8131E21}" srcOrd="1" destOrd="0" presId="urn:microsoft.com/office/officeart/2005/8/layout/hierarchy2"/>
    <dgm:cxn modelId="{2ED046AB-11C5-4C11-B0C5-DF7762A2066C}" type="presOf" srcId="{97E83F76-94C9-4E27-8C5E-F637406455BD}" destId="{3373BE8D-58D2-45C2-AFAA-95722B8721D9}" srcOrd="0" destOrd="0" presId="urn:microsoft.com/office/officeart/2005/8/layout/hierarchy2"/>
    <dgm:cxn modelId="{6627C9EF-7A61-4182-9D10-E20493E87948}" type="presOf" srcId="{04047E65-E9AD-4371-8B79-2C688D29D4AF}" destId="{D08906E9-DFA1-4797-AFB6-F0597508CEEB}" srcOrd="0" destOrd="0" presId="urn:microsoft.com/office/officeart/2005/8/layout/hierarchy2"/>
    <dgm:cxn modelId="{34BADDF4-25B5-4B84-B23D-6F881590C093}" type="presOf" srcId="{DA4BC0B3-6069-4416-8A35-E4149B5396D2}" destId="{966C79E8-8C4D-427B-86DE-716FA2FC9F24}" srcOrd="0" destOrd="0" presId="urn:microsoft.com/office/officeart/2005/8/layout/hierarchy2"/>
    <dgm:cxn modelId="{41064240-A9D6-4F78-A60A-64FD08CB4B51}" type="presParOf" srcId="{3373BE8D-58D2-45C2-AFAA-95722B8721D9}" destId="{E0245D2D-3AC4-4BCE-8364-07D166E09880}" srcOrd="0" destOrd="0" presId="urn:microsoft.com/office/officeart/2005/8/layout/hierarchy2"/>
    <dgm:cxn modelId="{1CDD48B7-7851-4BC0-B452-28EFD5393F45}" type="presParOf" srcId="{E0245D2D-3AC4-4BCE-8364-07D166E09880}" destId="{D08906E9-DFA1-4797-AFB6-F0597508CEEB}" srcOrd="0" destOrd="0" presId="urn:microsoft.com/office/officeart/2005/8/layout/hierarchy2"/>
    <dgm:cxn modelId="{936CAD6E-66AE-47CB-A18F-1B81DC590115}" type="presParOf" srcId="{E0245D2D-3AC4-4BCE-8364-07D166E09880}" destId="{F35A2339-2C96-41D3-8BB1-8D3C53E28EA3}" srcOrd="1" destOrd="0" presId="urn:microsoft.com/office/officeart/2005/8/layout/hierarchy2"/>
    <dgm:cxn modelId="{C9DB0C3C-22B9-4251-BC0B-449D4A88EEB0}" type="presParOf" srcId="{F35A2339-2C96-41D3-8BB1-8D3C53E28EA3}" destId="{334D1BD1-A4F9-4F07-8D35-9165CB3B8AC1}" srcOrd="0" destOrd="0" presId="urn:microsoft.com/office/officeart/2005/8/layout/hierarchy2"/>
    <dgm:cxn modelId="{49CE8463-3754-4902-A6DE-EB0AD3AD45B4}" type="presParOf" srcId="{334D1BD1-A4F9-4F07-8D35-9165CB3B8AC1}" destId="{308A6ECF-4222-4073-9945-A7CCA8131E21}" srcOrd="0" destOrd="0" presId="urn:microsoft.com/office/officeart/2005/8/layout/hierarchy2"/>
    <dgm:cxn modelId="{2BCA37AD-2E2C-4E88-9046-B9EC0D5397EF}" type="presParOf" srcId="{F35A2339-2C96-41D3-8BB1-8D3C53E28EA3}" destId="{F2DCBBC0-A6BE-4FAB-AC3D-329949C56F35}" srcOrd="1" destOrd="0" presId="urn:microsoft.com/office/officeart/2005/8/layout/hierarchy2"/>
    <dgm:cxn modelId="{042162BA-F4E1-43B0-AC39-55849C18EB21}" type="presParOf" srcId="{F2DCBBC0-A6BE-4FAB-AC3D-329949C56F35}" destId="{233556D7-0CA9-4AA1-B8FD-BEA49D923EDC}" srcOrd="0" destOrd="0" presId="urn:microsoft.com/office/officeart/2005/8/layout/hierarchy2"/>
    <dgm:cxn modelId="{DC28FAAB-C9F5-420A-A0F2-D26D6FCC6A43}" type="presParOf" srcId="{F2DCBBC0-A6BE-4FAB-AC3D-329949C56F35}" destId="{24D1603D-B8D9-45DD-AD6D-B764E08E97C7}" srcOrd="1" destOrd="0" presId="urn:microsoft.com/office/officeart/2005/8/layout/hierarchy2"/>
    <dgm:cxn modelId="{B855BAF3-977E-40B9-88F3-B52E7D994382}" type="presParOf" srcId="{F35A2339-2C96-41D3-8BB1-8D3C53E28EA3}" destId="{02CCB094-8CB7-493D-B630-F4823D8CADDB}" srcOrd="2" destOrd="0" presId="urn:microsoft.com/office/officeart/2005/8/layout/hierarchy2"/>
    <dgm:cxn modelId="{07F7FA53-4810-4992-A601-33CCF5F45FE3}" type="presParOf" srcId="{02CCB094-8CB7-493D-B630-F4823D8CADDB}" destId="{FFBA8E65-E7DF-47DE-94B3-4910591004F4}" srcOrd="0" destOrd="0" presId="urn:microsoft.com/office/officeart/2005/8/layout/hierarchy2"/>
    <dgm:cxn modelId="{192C76C2-4D6F-4601-BFEA-3E34D071C9D7}" type="presParOf" srcId="{F35A2339-2C96-41D3-8BB1-8D3C53E28EA3}" destId="{1E8B55D6-0885-4991-A8ED-5A045CE6BBC1}" srcOrd="3" destOrd="0" presId="urn:microsoft.com/office/officeart/2005/8/layout/hierarchy2"/>
    <dgm:cxn modelId="{2B6A3B30-271F-486C-8CB9-C37CB1A189B4}" type="presParOf" srcId="{1E8B55D6-0885-4991-A8ED-5A045CE6BBC1}" destId="{1BB32200-F20A-41F8-91C5-6090E35ADB0A}" srcOrd="0" destOrd="0" presId="urn:microsoft.com/office/officeart/2005/8/layout/hierarchy2"/>
    <dgm:cxn modelId="{160D4B74-C3FB-42E3-ABAD-D8F315C24F08}" type="presParOf" srcId="{1E8B55D6-0885-4991-A8ED-5A045CE6BBC1}" destId="{95225FBD-3766-4509-971F-BD45DEB022CB}" srcOrd="1" destOrd="0" presId="urn:microsoft.com/office/officeart/2005/8/layout/hierarchy2"/>
    <dgm:cxn modelId="{99675EE9-F15C-4DFC-BDAC-C45FB34A782C}" type="presParOf" srcId="{F35A2339-2C96-41D3-8BB1-8D3C53E28EA3}" destId="{7A500CFC-9E60-4255-BDF8-454C28290C76}" srcOrd="4" destOrd="0" presId="urn:microsoft.com/office/officeart/2005/8/layout/hierarchy2"/>
    <dgm:cxn modelId="{3F90B8A5-B825-493F-81A7-D8E07AAFD88E}" type="presParOf" srcId="{7A500CFC-9E60-4255-BDF8-454C28290C76}" destId="{9CB88BFC-861D-4150-A39C-BEFEF3FF6246}" srcOrd="0" destOrd="0" presId="urn:microsoft.com/office/officeart/2005/8/layout/hierarchy2"/>
    <dgm:cxn modelId="{DCCB3DB8-4D65-4147-82C1-94792F3564D3}" type="presParOf" srcId="{F35A2339-2C96-41D3-8BB1-8D3C53E28EA3}" destId="{6964D7FE-4A7C-4688-BE7D-2225507EA792}" srcOrd="5" destOrd="0" presId="urn:microsoft.com/office/officeart/2005/8/layout/hierarchy2"/>
    <dgm:cxn modelId="{93C93C9B-10D4-4AFD-85C2-F093A981BC83}" type="presParOf" srcId="{6964D7FE-4A7C-4688-BE7D-2225507EA792}" destId="{966C79E8-8C4D-427B-86DE-716FA2FC9F24}" srcOrd="0" destOrd="0" presId="urn:microsoft.com/office/officeart/2005/8/layout/hierarchy2"/>
    <dgm:cxn modelId="{20B3760C-4115-42DD-B360-DCE7EB5EACB0}" type="presParOf" srcId="{6964D7FE-4A7C-4688-BE7D-2225507EA792}" destId="{68ADD4E6-9033-48D9-A2F4-857DF041EDE2}" srcOrd="1" destOrd="0" presId="urn:microsoft.com/office/officeart/2005/8/layout/hierarchy2"/>
    <dgm:cxn modelId="{A8C749B3-D659-4106-82A0-93F4FF050F4B}" type="presParOf" srcId="{F35A2339-2C96-41D3-8BB1-8D3C53E28EA3}" destId="{614E97E6-B54C-4665-A3A3-30A783993CB7}" srcOrd="6" destOrd="0" presId="urn:microsoft.com/office/officeart/2005/8/layout/hierarchy2"/>
    <dgm:cxn modelId="{D27FE6B3-FF74-4A12-939A-43C08D0ABA70}" type="presParOf" srcId="{614E97E6-B54C-4665-A3A3-30A783993CB7}" destId="{C453AF79-9681-44DF-A833-7B4BD810BE34}" srcOrd="0" destOrd="0" presId="urn:microsoft.com/office/officeart/2005/8/layout/hierarchy2"/>
    <dgm:cxn modelId="{4FBB6E19-8497-41D0-93FF-EC79D1B1E465}" type="presParOf" srcId="{F35A2339-2C96-41D3-8BB1-8D3C53E28EA3}" destId="{D351DD28-CDBA-4FA7-B760-18B68695DF00}" srcOrd="7" destOrd="0" presId="urn:microsoft.com/office/officeart/2005/8/layout/hierarchy2"/>
    <dgm:cxn modelId="{862360CD-B4B0-43CE-806D-89A1171CF63E}" type="presParOf" srcId="{D351DD28-CDBA-4FA7-B760-18B68695DF00}" destId="{3C29B65D-C9FF-4269-8AD4-9491E5DD6DDF}" srcOrd="0" destOrd="0" presId="urn:microsoft.com/office/officeart/2005/8/layout/hierarchy2"/>
    <dgm:cxn modelId="{CBA3071B-F58C-4473-A6FE-1D77E8829E3F}" type="presParOf" srcId="{D351DD28-CDBA-4FA7-B760-18B68695DF00}" destId="{F5CDC88C-AE86-42B3-BE2C-E86FECDF176A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D5A256-B17E-40D2-BB01-81D9CA404A1C}" type="doc">
      <dgm:prSet loTypeId="urn:microsoft.com/office/officeart/2005/8/layout/chevron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s-AR"/>
        </a:p>
      </dgm:t>
    </dgm:pt>
    <dgm:pt modelId="{1A61ADAB-BD07-452B-9F3F-85749E02F39F}">
      <dgm:prSet phldrT="[Texto]"/>
      <dgm:spPr/>
      <dgm:t>
        <a:bodyPr/>
        <a:lstStyle/>
        <a:p>
          <a:r>
            <a:rPr lang="es-ES_tradnl" dirty="0"/>
            <a:t>INGRESOS</a:t>
          </a:r>
          <a:endParaRPr lang="es-AR" dirty="0"/>
        </a:p>
      </dgm:t>
    </dgm:pt>
    <dgm:pt modelId="{4D78518F-FB00-48E1-A14C-623A9BAA708A}" type="parTrans" cxnId="{94AD1197-8A7F-43BF-917D-0E2FCE655438}">
      <dgm:prSet/>
      <dgm:spPr/>
      <dgm:t>
        <a:bodyPr/>
        <a:lstStyle/>
        <a:p>
          <a:endParaRPr lang="es-AR"/>
        </a:p>
      </dgm:t>
    </dgm:pt>
    <dgm:pt modelId="{8B62DC28-6C81-40CB-A208-356305D8EB66}" type="sibTrans" cxnId="{94AD1197-8A7F-43BF-917D-0E2FCE655438}">
      <dgm:prSet/>
      <dgm:spPr/>
      <dgm:t>
        <a:bodyPr/>
        <a:lstStyle/>
        <a:p>
          <a:endParaRPr lang="es-AR"/>
        </a:p>
      </dgm:t>
    </dgm:pt>
    <dgm:pt modelId="{6BAAAC53-7437-4319-8F32-E534E546D222}">
      <dgm:prSet phldrT="[Texto]" custT="1"/>
      <dgm:spPr/>
      <dgm:t>
        <a:bodyPr/>
        <a:lstStyle/>
        <a:p>
          <a:r>
            <a:rPr lang="es-ES_tradnl" sz="1400" dirty="0"/>
            <a:t>MEF – MINISTERIO DE ECONOMIA Y FINANZAS</a:t>
          </a:r>
          <a:endParaRPr lang="es-AR" sz="1400" dirty="0"/>
        </a:p>
      </dgm:t>
    </dgm:pt>
    <dgm:pt modelId="{604DADFF-60E7-4CD2-BE29-86CB4058BF78}" type="parTrans" cxnId="{3D4A0E78-7032-4769-9292-1A9C357DC9A1}">
      <dgm:prSet/>
      <dgm:spPr/>
      <dgm:t>
        <a:bodyPr/>
        <a:lstStyle/>
        <a:p>
          <a:endParaRPr lang="es-AR"/>
        </a:p>
      </dgm:t>
    </dgm:pt>
    <dgm:pt modelId="{F8E31A5C-4AA1-4C4F-97C4-3E29B64B1993}" type="sibTrans" cxnId="{3D4A0E78-7032-4769-9292-1A9C357DC9A1}">
      <dgm:prSet/>
      <dgm:spPr/>
      <dgm:t>
        <a:bodyPr/>
        <a:lstStyle/>
        <a:p>
          <a:endParaRPr lang="es-AR"/>
        </a:p>
      </dgm:t>
    </dgm:pt>
    <dgm:pt modelId="{0BCAB30B-BE87-40FC-A5D9-9496624A5220}">
      <dgm:prSet phldrT="[Texto]"/>
      <dgm:spPr/>
      <dgm:t>
        <a:bodyPr/>
        <a:lstStyle/>
        <a:p>
          <a:r>
            <a:rPr lang="es-ES_tradnl" dirty="0"/>
            <a:t>EGRESOS</a:t>
          </a:r>
          <a:endParaRPr lang="es-AR" dirty="0"/>
        </a:p>
      </dgm:t>
    </dgm:pt>
    <dgm:pt modelId="{CC4D8E21-A516-4A0F-8818-F2C908502313}" type="parTrans" cxnId="{E2F89B94-7A71-4913-8AE6-303710B27A4E}">
      <dgm:prSet/>
      <dgm:spPr/>
      <dgm:t>
        <a:bodyPr/>
        <a:lstStyle/>
        <a:p>
          <a:endParaRPr lang="es-AR"/>
        </a:p>
      </dgm:t>
    </dgm:pt>
    <dgm:pt modelId="{32F6BD85-BB36-4FAC-8364-10FDB42E8368}" type="sibTrans" cxnId="{E2F89B94-7A71-4913-8AE6-303710B27A4E}">
      <dgm:prSet/>
      <dgm:spPr/>
      <dgm:t>
        <a:bodyPr/>
        <a:lstStyle/>
        <a:p>
          <a:endParaRPr lang="es-AR"/>
        </a:p>
      </dgm:t>
    </dgm:pt>
    <dgm:pt modelId="{6A3CF22E-EC86-4A8F-9A50-91D8741997B3}">
      <dgm:prSet phldrT="[Texto]" custT="1"/>
      <dgm:spPr/>
      <dgm:t>
        <a:bodyPr/>
        <a:lstStyle/>
        <a:p>
          <a:r>
            <a:rPr lang="es-ES_tradnl" sz="1400" dirty="0"/>
            <a:t>CORRIENTE</a:t>
          </a:r>
          <a:endParaRPr lang="es-AR" sz="1400" dirty="0"/>
        </a:p>
      </dgm:t>
    </dgm:pt>
    <dgm:pt modelId="{1A358887-9B39-4909-966E-2D4D3046E008}" type="parTrans" cxnId="{725AB561-2D05-4A5D-BF58-72070999E772}">
      <dgm:prSet/>
      <dgm:spPr/>
      <dgm:t>
        <a:bodyPr/>
        <a:lstStyle/>
        <a:p>
          <a:endParaRPr lang="es-AR"/>
        </a:p>
      </dgm:t>
    </dgm:pt>
    <dgm:pt modelId="{2802B8F5-D204-4612-A776-05604CC1B664}" type="sibTrans" cxnId="{725AB561-2D05-4A5D-BF58-72070999E772}">
      <dgm:prSet/>
      <dgm:spPr/>
      <dgm:t>
        <a:bodyPr/>
        <a:lstStyle/>
        <a:p>
          <a:endParaRPr lang="es-AR"/>
        </a:p>
      </dgm:t>
    </dgm:pt>
    <dgm:pt modelId="{CF32DF1A-0B92-4C61-B6E2-C5EEF4062B34}">
      <dgm:prSet phldrT="[Texto]" custT="1"/>
      <dgm:spPr/>
      <dgm:t>
        <a:bodyPr/>
        <a:lstStyle/>
        <a:p>
          <a:r>
            <a:rPr lang="es-ES_tradnl" sz="1400" dirty="0"/>
            <a:t>INVERSION</a:t>
          </a:r>
          <a:endParaRPr lang="es-AR" sz="1400" dirty="0"/>
        </a:p>
      </dgm:t>
    </dgm:pt>
    <dgm:pt modelId="{F91ECE59-CE3D-4B53-8A63-77136ED4AA0F}" type="parTrans" cxnId="{5217F3C7-15FB-480C-BE9A-028CF5F7C7A5}">
      <dgm:prSet/>
      <dgm:spPr/>
      <dgm:t>
        <a:bodyPr/>
        <a:lstStyle/>
        <a:p>
          <a:endParaRPr lang="es-AR"/>
        </a:p>
      </dgm:t>
    </dgm:pt>
    <dgm:pt modelId="{179E53DF-4CA2-4A6B-96C7-D95964285A63}" type="sibTrans" cxnId="{5217F3C7-15FB-480C-BE9A-028CF5F7C7A5}">
      <dgm:prSet/>
      <dgm:spPr/>
      <dgm:t>
        <a:bodyPr/>
        <a:lstStyle/>
        <a:p>
          <a:endParaRPr lang="es-AR"/>
        </a:p>
      </dgm:t>
    </dgm:pt>
    <dgm:pt modelId="{1DE8CF85-6A83-40C0-97DB-661A426120D0}">
      <dgm:prSet phldrT="[Texto]"/>
      <dgm:spPr/>
      <dgm:t>
        <a:bodyPr/>
        <a:lstStyle/>
        <a:p>
          <a:r>
            <a:rPr lang="es-ES_tradnl" dirty="0"/>
            <a:t>INFORMACION</a:t>
          </a:r>
          <a:endParaRPr lang="es-AR" dirty="0"/>
        </a:p>
      </dgm:t>
    </dgm:pt>
    <dgm:pt modelId="{00B23248-354D-4621-90B8-93BD3967C38A}" type="parTrans" cxnId="{1173362A-0450-4D0F-95C4-E13DFDE9558C}">
      <dgm:prSet/>
      <dgm:spPr/>
      <dgm:t>
        <a:bodyPr/>
        <a:lstStyle/>
        <a:p>
          <a:endParaRPr lang="es-AR"/>
        </a:p>
      </dgm:t>
    </dgm:pt>
    <dgm:pt modelId="{6B95375C-6CDF-403F-84C0-589FAEA70721}" type="sibTrans" cxnId="{1173362A-0450-4D0F-95C4-E13DFDE9558C}">
      <dgm:prSet/>
      <dgm:spPr/>
      <dgm:t>
        <a:bodyPr/>
        <a:lstStyle/>
        <a:p>
          <a:endParaRPr lang="es-AR"/>
        </a:p>
      </dgm:t>
    </dgm:pt>
    <dgm:pt modelId="{7B721BF0-AD44-4717-8505-16045C9971E4}">
      <dgm:prSet phldrT="[Texto]"/>
      <dgm:spPr/>
      <dgm:t>
        <a:bodyPr/>
        <a:lstStyle/>
        <a:p>
          <a:r>
            <a:rPr lang="es-AR" dirty="0"/>
            <a:t>SRI</a:t>
          </a:r>
        </a:p>
      </dgm:t>
    </dgm:pt>
    <dgm:pt modelId="{A0CFD904-2D6E-4B00-B191-BE4A06D49B46}" type="sibTrans" cxnId="{E1E2B716-D914-4C92-A023-23D4EBA2214A}">
      <dgm:prSet/>
      <dgm:spPr/>
      <dgm:t>
        <a:bodyPr/>
        <a:lstStyle/>
        <a:p>
          <a:endParaRPr lang="es-EC"/>
        </a:p>
      </dgm:t>
    </dgm:pt>
    <dgm:pt modelId="{336F50B7-A207-414E-A453-15E3BFAD93F7}" type="parTrans" cxnId="{E1E2B716-D914-4C92-A023-23D4EBA2214A}">
      <dgm:prSet/>
      <dgm:spPr/>
      <dgm:t>
        <a:bodyPr/>
        <a:lstStyle/>
        <a:p>
          <a:endParaRPr lang="es-EC"/>
        </a:p>
      </dgm:t>
    </dgm:pt>
    <dgm:pt modelId="{07CC3AD7-474B-4AF9-8924-A416E31A3FD1}">
      <dgm:prSet phldrT="[Texto]"/>
      <dgm:spPr/>
      <dgm:t>
        <a:bodyPr/>
        <a:lstStyle/>
        <a:p>
          <a:r>
            <a:rPr lang="es-AR" dirty="0"/>
            <a:t>SERCOP</a:t>
          </a:r>
        </a:p>
      </dgm:t>
    </dgm:pt>
    <dgm:pt modelId="{426957B4-B506-4296-A91B-83049A6EEC00}" type="sibTrans" cxnId="{6AF81324-DB85-4FFA-9F7F-879950F232C6}">
      <dgm:prSet/>
      <dgm:spPr/>
      <dgm:t>
        <a:bodyPr/>
        <a:lstStyle/>
        <a:p>
          <a:endParaRPr lang="es-EC"/>
        </a:p>
      </dgm:t>
    </dgm:pt>
    <dgm:pt modelId="{8A6A0F32-4F9C-46E6-BD6B-1B8F4A67EFF8}" type="parTrans" cxnId="{6AF81324-DB85-4FFA-9F7F-879950F232C6}">
      <dgm:prSet/>
      <dgm:spPr/>
      <dgm:t>
        <a:bodyPr/>
        <a:lstStyle/>
        <a:p>
          <a:endParaRPr lang="es-EC"/>
        </a:p>
      </dgm:t>
    </dgm:pt>
    <dgm:pt modelId="{CC14F77F-E686-427F-BC21-32AB067B9A59}">
      <dgm:prSet phldrT="[Texto]"/>
      <dgm:spPr/>
      <dgm:t>
        <a:bodyPr/>
        <a:lstStyle/>
        <a:p>
          <a:r>
            <a:rPr lang="es-AR" dirty="0"/>
            <a:t>DEFENSORIA PUBLICA</a:t>
          </a:r>
        </a:p>
      </dgm:t>
    </dgm:pt>
    <dgm:pt modelId="{A01E7C05-1EDA-4068-BAAD-8C90890E55E2}" type="sibTrans" cxnId="{223D20AD-9276-47BE-B1F6-A236080BFF74}">
      <dgm:prSet/>
      <dgm:spPr/>
      <dgm:t>
        <a:bodyPr/>
        <a:lstStyle/>
        <a:p>
          <a:endParaRPr lang="es-EC"/>
        </a:p>
      </dgm:t>
    </dgm:pt>
    <dgm:pt modelId="{81F2F5BB-746B-4C1C-B4C8-052A8FC607FE}" type="parTrans" cxnId="{223D20AD-9276-47BE-B1F6-A236080BFF74}">
      <dgm:prSet/>
      <dgm:spPr/>
      <dgm:t>
        <a:bodyPr/>
        <a:lstStyle/>
        <a:p>
          <a:endParaRPr lang="es-EC"/>
        </a:p>
      </dgm:t>
    </dgm:pt>
    <dgm:pt modelId="{05EF274E-2150-427C-8464-D1F9FC1DE491}">
      <dgm:prSet phldrT="[Texto]"/>
      <dgm:spPr/>
      <dgm:t>
        <a:bodyPr/>
        <a:lstStyle/>
        <a:p>
          <a:r>
            <a:rPr lang="es-AR" dirty="0"/>
            <a:t>SENPLADES</a:t>
          </a:r>
        </a:p>
      </dgm:t>
    </dgm:pt>
    <dgm:pt modelId="{3E4F0C1E-73DD-42D9-83ED-D8F4730017D4}" type="sibTrans" cxnId="{ABF55851-EBD6-4955-B568-355094AE6690}">
      <dgm:prSet/>
      <dgm:spPr/>
      <dgm:t>
        <a:bodyPr/>
        <a:lstStyle/>
        <a:p>
          <a:endParaRPr lang="es-EC"/>
        </a:p>
      </dgm:t>
    </dgm:pt>
    <dgm:pt modelId="{8B872FD5-20D8-424E-A309-75133F987094}" type="parTrans" cxnId="{ABF55851-EBD6-4955-B568-355094AE6690}">
      <dgm:prSet/>
      <dgm:spPr/>
      <dgm:t>
        <a:bodyPr/>
        <a:lstStyle/>
        <a:p>
          <a:endParaRPr lang="es-EC"/>
        </a:p>
      </dgm:t>
    </dgm:pt>
    <dgm:pt modelId="{1E4EF204-ECAF-4262-9F42-D940A323E020}">
      <dgm:prSet phldrT="[Texto]"/>
      <dgm:spPr/>
      <dgm:t>
        <a:bodyPr/>
        <a:lstStyle/>
        <a:p>
          <a:r>
            <a:rPr lang="es-ES_tradnl" dirty="0"/>
            <a:t>CPCCS</a:t>
          </a:r>
          <a:endParaRPr lang="es-AR" dirty="0"/>
        </a:p>
      </dgm:t>
    </dgm:pt>
    <dgm:pt modelId="{57DEFC40-C6CE-4832-9BD5-AB61D97BB151}" type="sibTrans" cxnId="{DF39F829-C4EA-45DB-BE10-2CB5BC543129}">
      <dgm:prSet/>
      <dgm:spPr/>
      <dgm:t>
        <a:bodyPr/>
        <a:lstStyle/>
        <a:p>
          <a:endParaRPr lang="es-EC"/>
        </a:p>
      </dgm:t>
    </dgm:pt>
    <dgm:pt modelId="{DFAFC4C8-E67D-493C-BF55-A5FC8B420260}" type="parTrans" cxnId="{DF39F829-C4EA-45DB-BE10-2CB5BC543129}">
      <dgm:prSet/>
      <dgm:spPr/>
      <dgm:t>
        <a:bodyPr/>
        <a:lstStyle/>
        <a:p>
          <a:endParaRPr lang="es-EC"/>
        </a:p>
      </dgm:t>
    </dgm:pt>
    <dgm:pt modelId="{47D5A824-D5FD-4900-9D3B-4EDE371B72B2}">
      <dgm:prSet phldrT="[Texto]"/>
      <dgm:spPr/>
      <dgm:t>
        <a:bodyPr/>
        <a:lstStyle/>
        <a:p>
          <a:r>
            <a:rPr lang="es-ES_tradnl" dirty="0"/>
            <a:t>CONTRALORIA</a:t>
          </a:r>
          <a:endParaRPr lang="es-AR" dirty="0"/>
        </a:p>
      </dgm:t>
    </dgm:pt>
    <dgm:pt modelId="{176EC5AC-10EA-4B31-86EF-0C940F485FEC}" type="sibTrans" cxnId="{BEAC1BBD-D4D5-4F33-8DAA-7AD7B81B6B67}">
      <dgm:prSet/>
      <dgm:spPr/>
      <dgm:t>
        <a:bodyPr/>
        <a:lstStyle/>
        <a:p>
          <a:endParaRPr lang="es-AR"/>
        </a:p>
      </dgm:t>
    </dgm:pt>
    <dgm:pt modelId="{90CF9A04-F597-46A0-96FB-65755311236E}" type="parTrans" cxnId="{BEAC1BBD-D4D5-4F33-8DAA-7AD7B81B6B67}">
      <dgm:prSet/>
      <dgm:spPr/>
      <dgm:t>
        <a:bodyPr/>
        <a:lstStyle/>
        <a:p>
          <a:endParaRPr lang="es-AR"/>
        </a:p>
      </dgm:t>
    </dgm:pt>
    <dgm:pt modelId="{30FE794E-AF21-499E-A714-9BD444109322}">
      <dgm:prSet phldrT="[Texto]"/>
      <dgm:spPr/>
      <dgm:t>
        <a:bodyPr/>
        <a:lstStyle/>
        <a:p>
          <a:r>
            <a:rPr lang="es-ES_tradnl" dirty="0"/>
            <a:t>MEF</a:t>
          </a:r>
          <a:endParaRPr lang="es-AR" dirty="0"/>
        </a:p>
      </dgm:t>
    </dgm:pt>
    <dgm:pt modelId="{355D6C46-A850-47E9-A58E-D6ECD7EA2676}" type="sibTrans" cxnId="{9B39CF4D-62C8-4521-B5BC-216BC8560459}">
      <dgm:prSet/>
      <dgm:spPr/>
      <dgm:t>
        <a:bodyPr/>
        <a:lstStyle/>
        <a:p>
          <a:endParaRPr lang="es-AR"/>
        </a:p>
      </dgm:t>
    </dgm:pt>
    <dgm:pt modelId="{13C21218-44DF-49DE-BB3D-705C1AB66CCC}" type="parTrans" cxnId="{9B39CF4D-62C8-4521-B5BC-216BC8560459}">
      <dgm:prSet/>
      <dgm:spPr/>
      <dgm:t>
        <a:bodyPr/>
        <a:lstStyle/>
        <a:p>
          <a:endParaRPr lang="es-AR"/>
        </a:p>
      </dgm:t>
    </dgm:pt>
    <dgm:pt modelId="{89171147-2056-4DAF-A24D-936B6AFAF166}">
      <dgm:prSet phldrT="[Texto]" custT="1"/>
      <dgm:spPr/>
      <dgm:t>
        <a:bodyPr/>
        <a:lstStyle/>
        <a:p>
          <a:r>
            <a:rPr lang="es-AR" sz="1400" dirty="0"/>
            <a:t>10% GRUPO DE ATENCIÓN PRIORITARIA </a:t>
          </a:r>
        </a:p>
      </dgm:t>
    </dgm:pt>
    <dgm:pt modelId="{3652ABDD-927A-4C4C-A62F-A46D002DE9BE}" type="parTrans" cxnId="{A57C38D9-9ECD-46F9-A66F-ACE22BDB71EE}">
      <dgm:prSet/>
      <dgm:spPr/>
      <dgm:t>
        <a:bodyPr/>
        <a:lstStyle/>
        <a:p>
          <a:endParaRPr lang="es-EC"/>
        </a:p>
      </dgm:t>
    </dgm:pt>
    <dgm:pt modelId="{4B18671E-6B4D-48C2-B811-BE2EFD12C839}" type="sibTrans" cxnId="{A57C38D9-9ECD-46F9-A66F-ACE22BDB71EE}">
      <dgm:prSet/>
      <dgm:spPr/>
      <dgm:t>
        <a:bodyPr/>
        <a:lstStyle/>
        <a:p>
          <a:endParaRPr lang="es-EC"/>
        </a:p>
      </dgm:t>
    </dgm:pt>
    <dgm:pt modelId="{87350314-FDEB-48C6-8B91-7E9C361D19A5}" type="pres">
      <dgm:prSet presAssocID="{E5D5A256-B17E-40D2-BB01-81D9CA404A1C}" presName="linearFlow" presStyleCnt="0">
        <dgm:presLayoutVars>
          <dgm:dir/>
          <dgm:animLvl val="lvl"/>
          <dgm:resizeHandles val="exact"/>
        </dgm:presLayoutVars>
      </dgm:prSet>
      <dgm:spPr/>
    </dgm:pt>
    <dgm:pt modelId="{064614D4-BDA9-4684-9B97-855F45EFB98E}" type="pres">
      <dgm:prSet presAssocID="{1A61ADAB-BD07-452B-9F3F-85749E02F39F}" presName="composite" presStyleCnt="0"/>
      <dgm:spPr/>
    </dgm:pt>
    <dgm:pt modelId="{F2A4BC47-2EF0-4779-9C99-099052BBF36D}" type="pres">
      <dgm:prSet presAssocID="{1A61ADAB-BD07-452B-9F3F-85749E02F39F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3478373B-69AA-4C39-91B1-ACED3EF6A459}" type="pres">
      <dgm:prSet presAssocID="{1A61ADAB-BD07-452B-9F3F-85749E02F39F}" presName="descendantText" presStyleLbl="alignAcc1" presStyleIdx="0" presStyleCnt="3" custScaleX="70970" custLinFactNeighborX="-8882" custLinFactNeighborY="1464">
        <dgm:presLayoutVars>
          <dgm:bulletEnabled val="1"/>
        </dgm:presLayoutVars>
      </dgm:prSet>
      <dgm:spPr/>
    </dgm:pt>
    <dgm:pt modelId="{3621C663-727C-4040-A0C0-DB0A8A56AE2C}" type="pres">
      <dgm:prSet presAssocID="{8B62DC28-6C81-40CB-A208-356305D8EB66}" presName="sp" presStyleCnt="0"/>
      <dgm:spPr/>
    </dgm:pt>
    <dgm:pt modelId="{E5C343A3-AF10-4303-B575-2C745F2ADBB4}" type="pres">
      <dgm:prSet presAssocID="{0BCAB30B-BE87-40FC-A5D9-9496624A5220}" presName="composite" presStyleCnt="0"/>
      <dgm:spPr/>
    </dgm:pt>
    <dgm:pt modelId="{FFD1EDF5-4A48-465B-8060-3DD830301989}" type="pres">
      <dgm:prSet presAssocID="{0BCAB30B-BE87-40FC-A5D9-9496624A5220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4525FF14-53A5-445A-B8F7-0745D86F4A03}" type="pres">
      <dgm:prSet presAssocID="{0BCAB30B-BE87-40FC-A5D9-9496624A5220}" presName="descendantText" presStyleLbl="alignAcc1" presStyleIdx="1" presStyleCnt="3" custScaleX="71683" custLinFactNeighborX="-8517" custLinFactNeighborY="3304">
        <dgm:presLayoutVars>
          <dgm:bulletEnabled val="1"/>
        </dgm:presLayoutVars>
      </dgm:prSet>
      <dgm:spPr/>
    </dgm:pt>
    <dgm:pt modelId="{FA632AFB-BBEA-4986-9DDD-2C6528BD66D9}" type="pres">
      <dgm:prSet presAssocID="{32F6BD85-BB36-4FAC-8364-10FDB42E8368}" presName="sp" presStyleCnt="0"/>
      <dgm:spPr/>
    </dgm:pt>
    <dgm:pt modelId="{FFD19976-8B15-4192-9371-479E83A6A537}" type="pres">
      <dgm:prSet presAssocID="{1DE8CF85-6A83-40C0-97DB-661A426120D0}" presName="composite" presStyleCnt="0"/>
      <dgm:spPr/>
    </dgm:pt>
    <dgm:pt modelId="{6DF22265-34D3-4C33-AB92-739C619AE056}" type="pres">
      <dgm:prSet presAssocID="{1DE8CF85-6A83-40C0-97DB-661A426120D0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39AF54A2-6188-461F-BE27-0A731E892081}" type="pres">
      <dgm:prSet presAssocID="{1DE8CF85-6A83-40C0-97DB-661A426120D0}" presName="descendantText" presStyleLbl="alignAcc1" presStyleIdx="2" presStyleCnt="3" custScaleX="72385" custLinFactNeighborX="-8141" custLinFactNeighborY="5143">
        <dgm:presLayoutVars>
          <dgm:bulletEnabled val="1"/>
        </dgm:presLayoutVars>
      </dgm:prSet>
      <dgm:spPr/>
    </dgm:pt>
  </dgm:ptLst>
  <dgm:cxnLst>
    <dgm:cxn modelId="{C0AEF508-750A-45B4-A720-497D39952E9A}" type="presOf" srcId="{CC14F77F-E686-427F-BC21-32AB067B9A59}" destId="{39AF54A2-6188-461F-BE27-0A731E892081}" srcOrd="0" destOrd="4" presId="urn:microsoft.com/office/officeart/2005/8/layout/chevron2"/>
    <dgm:cxn modelId="{2AE8EC10-196D-4CDE-9A54-664656B9E010}" type="presOf" srcId="{30FE794E-AF21-499E-A714-9BD444109322}" destId="{39AF54A2-6188-461F-BE27-0A731E892081}" srcOrd="0" destOrd="0" presId="urn:microsoft.com/office/officeart/2005/8/layout/chevron2"/>
    <dgm:cxn modelId="{E1E2B716-D914-4C92-A023-23D4EBA2214A}" srcId="{1DE8CF85-6A83-40C0-97DB-661A426120D0}" destId="{7B721BF0-AD44-4717-8505-16045C9971E4}" srcOrd="6" destOrd="0" parTransId="{336F50B7-A207-414E-A453-15E3BFAD93F7}" sibTransId="{A0CFD904-2D6E-4B00-B191-BE4A06D49B46}"/>
    <dgm:cxn modelId="{8B7EEF23-FF2A-4F01-800A-9DDEFE384650}" type="presOf" srcId="{6BAAAC53-7437-4319-8F32-E534E546D222}" destId="{3478373B-69AA-4C39-91B1-ACED3EF6A459}" srcOrd="0" destOrd="0" presId="urn:microsoft.com/office/officeart/2005/8/layout/chevron2"/>
    <dgm:cxn modelId="{6AF81324-DB85-4FFA-9F7F-879950F232C6}" srcId="{1DE8CF85-6A83-40C0-97DB-661A426120D0}" destId="{07CC3AD7-474B-4AF9-8924-A416E31A3FD1}" srcOrd="5" destOrd="0" parTransId="{8A6A0F32-4F9C-46E6-BD6B-1B8F4A67EFF8}" sibTransId="{426957B4-B506-4296-A91B-83049A6EEC00}"/>
    <dgm:cxn modelId="{DF39F829-C4EA-45DB-BE10-2CB5BC543129}" srcId="{1DE8CF85-6A83-40C0-97DB-661A426120D0}" destId="{1E4EF204-ECAF-4262-9F42-D940A323E020}" srcOrd="2" destOrd="0" parTransId="{DFAFC4C8-E67D-493C-BF55-A5FC8B420260}" sibTransId="{57DEFC40-C6CE-4832-9BD5-AB61D97BB151}"/>
    <dgm:cxn modelId="{1173362A-0450-4D0F-95C4-E13DFDE9558C}" srcId="{E5D5A256-B17E-40D2-BB01-81D9CA404A1C}" destId="{1DE8CF85-6A83-40C0-97DB-661A426120D0}" srcOrd="2" destOrd="0" parTransId="{00B23248-354D-4621-90B8-93BD3967C38A}" sibTransId="{6B95375C-6CDF-403F-84C0-589FAEA70721}"/>
    <dgm:cxn modelId="{3FDF5B32-5378-462C-989A-F23D038D1B1E}" type="presOf" srcId="{7B721BF0-AD44-4717-8505-16045C9971E4}" destId="{39AF54A2-6188-461F-BE27-0A731E892081}" srcOrd="0" destOrd="6" presId="urn:microsoft.com/office/officeart/2005/8/layout/chevron2"/>
    <dgm:cxn modelId="{6D195734-8D78-41E5-9288-F99A4BAAD10F}" type="presOf" srcId="{05EF274E-2150-427C-8464-D1F9FC1DE491}" destId="{39AF54A2-6188-461F-BE27-0A731E892081}" srcOrd="0" destOrd="3" presId="urn:microsoft.com/office/officeart/2005/8/layout/chevron2"/>
    <dgm:cxn modelId="{725AB561-2D05-4A5D-BF58-72070999E772}" srcId="{0BCAB30B-BE87-40FC-A5D9-9496624A5220}" destId="{6A3CF22E-EC86-4A8F-9A50-91D8741997B3}" srcOrd="0" destOrd="0" parTransId="{1A358887-9B39-4909-966E-2D4D3046E008}" sibTransId="{2802B8F5-D204-4612-A776-05604CC1B664}"/>
    <dgm:cxn modelId="{9B39CF4D-62C8-4521-B5BC-216BC8560459}" srcId="{1DE8CF85-6A83-40C0-97DB-661A426120D0}" destId="{30FE794E-AF21-499E-A714-9BD444109322}" srcOrd="0" destOrd="0" parTransId="{13C21218-44DF-49DE-BB3D-705C1AB66CCC}" sibTransId="{355D6C46-A850-47E9-A58E-D6ECD7EA2676}"/>
    <dgm:cxn modelId="{ABF55851-EBD6-4955-B568-355094AE6690}" srcId="{1DE8CF85-6A83-40C0-97DB-661A426120D0}" destId="{05EF274E-2150-427C-8464-D1F9FC1DE491}" srcOrd="3" destOrd="0" parTransId="{8B872FD5-20D8-424E-A309-75133F987094}" sibTransId="{3E4F0C1E-73DD-42D9-83ED-D8F4730017D4}"/>
    <dgm:cxn modelId="{ED679354-A9D7-433B-A0C0-677D1F4511D7}" type="presOf" srcId="{1E4EF204-ECAF-4262-9F42-D940A323E020}" destId="{39AF54A2-6188-461F-BE27-0A731E892081}" srcOrd="0" destOrd="2" presId="urn:microsoft.com/office/officeart/2005/8/layout/chevron2"/>
    <dgm:cxn modelId="{3D4A0E78-7032-4769-9292-1A9C357DC9A1}" srcId="{1A61ADAB-BD07-452B-9F3F-85749E02F39F}" destId="{6BAAAC53-7437-4319-8F32-E534E546D222}" srcOrd="0" destOrd="0" parTransId="{604DADFF-60E7-4CD2-BE29-86CB4058BF78}" sibTransId="{F8E31A5C-4AA1-4C4F-97C4-3E29B64B1993}"/>
    <dgm:cxn modelId="{C34CF879-0366-4407-9D4D-916E6EB9E61F}" type="presOf" srcId="{E5D5A256-B17E-40D2-BB01-81D9CA404A1C}" destId="{87350314-FDEB-48C6-8B91-7E9C361D19A5}" srcOrd="0" destOrd="0" presId="urn:microsoft.com/office/officeart/2005/8/layout/chevron2"/>
    <dgm:cxn modelId="{E2F89B94-7A71-4913-8AE6-303710B27A4E}" srcId="{E5D5A256-B17E-40D2-BB01-81D9CA404A1C}" destId="{0BCAB30B-BE87-40FC-A5D9-9496624A5220}" srcOrd="1" destOrd="0" parTransId="{CC4D8E21-A516-4A0F-8818-F2C908502313}" sibTransId="{32F6BD85-BB36-4FAC-8364-10FDB42E8368}"/>
    <dgm:cxn modelId="{94AD1197-8A7F-43BF-917D-0E2FCE655438}" srcId="{E5D5A256-B17E-40D2-BB01-81D9CA404A1C}" destId="{1A61ADAB-BD07-452B-9F3F-85749E02F39F}" srcOrd="0" destOrd="0" parTransId="{4D78518F-FB00-48E1-A14C-623A9BAA708A}" sibTransId="{8B62DC28-6C81-40CB-A208-356305D8EB66}"/>
    <dgm:cxn modelId="{CDF962A0-64B3-4FD8-9DFE-2FA6BBFDAC05}" type="presOf" srcId="{89171147-2056-4DAF-A24D-936B6AFAF166}" destId="{4525FF14-53A5-445A-B8F7-0745D86F4A03}" srcOrd="0" destOrd="2" presId="urn:microsoft.com/office/officeart/2005/8/layout/chevron2"/>
    <dgm:cxn modelId="{223D20AD-9276-47BE-B1F6-A236080BFF74}" srcId="{1DE8CF85-6A83-40C0-97DB-661A426120D0}" destId="{CC14F77F-E686-427F-BC21-32AB067B9A59}" srcOrd="4" destOrd="0" parTransId="{81F2F5BB-746B-4C1C-B4C8-052A8FC607FE}" sibTransId="{A01E7C05-1EDA-4068-BAAD-8C90890E55E2}"/>
    <dgm:cxn modelId="{7F4E54B8-786A-4046-8F20-9FF7355E2C8D}" type="presOf" srcId="{CF32DF1A-0B92-4C61-B6E2-C5EEF4062B34}" destId="{4525FF14-53A5-445A-B8F7-0745D86F4A03}" srcOrd="0" destOrd="1" presId="urn:microsoft.com/office/officeart/2005/8/layout/chevron2"/>
    <dgm:cxn modelId="{5460C3BA-B5A9-492E-8955-774815CE92CE}" type="presOf" srcId="{6A3CF22E-EC86-4A8F-9A50-91D8741997B3}" destId="{4525FF14-53A5-445A-B8F7-0745D86F4A03}" srcOrd="0" destOrd="0" presId="urn:microsoft.com/office/officeart/2005/8/layout/chevron2"/>
    <dgm:cxn modelId="{ABCF67BC-E2E0-45FC-99DC-6B0B2EA89E2F}" type="presOf" srcId="{47D5A824-D5FD-4900-9D3B-4EDE371B72B2}" destId="{39AF54A2-6188-461F-BE27-0A731E892081}" srcOrd="0" destOrd="1" presId="urn:microsoft.com/office/officeart/2005/8/layout/chevron2"/>
    <dgm:cxn modelId="{BEAC1BBD-D4D5-4F33-8DAA-7AD7B81B6B67}" srcId="{1DE8CF85-6A83-40C0-97DB-661A426120D0}" destId="{47D5A824-D5FD-4900-9D3B-4EDE371B72B2}" srcOrd="1" destOrd="0" parTransId="{90CF9A04-F597-46A0-96FB-65755311236E}" sibTransId="{176EC5AC-10EA-4B31-86EF-0C940F485FEC}"/>
    <dgm:cxn modelId="{4717A9BF-73A6-4920-894F-D89C2EA75E31}" type="presOf" srcId="{1DE8CF85-6A83-40C0-97DB-661A426120D0}" destId="{6DF22265-34D3-4C33-AB92-739C619AE056}" srcOrd="0" destOrd="0" presId="urn:microsoft.com/office/officeart/2005/8/layout/chevron2"/>
    <dgm:cxn modelId="{5217F3C7-15FB-480C-BE9A-028CF5F7C7A5}" srcId="{0BCAB30B-BE87-40FC-A5D9-9496624A5220}" destId="{CF32DF1A-0B92-4C61-B6E2-C5EEF4062B34}" srcOrd="1" destOrd="0" parTransId="{F91ECE59-CE3D-4B53-8A63-77136ED4AA0F}" sibTransId="{179E53DF-4CA2-4A6B-96C7-D95964285A63}"/>
    <dgm:cxn modelId="{4311EBC9-C5BA-4D3B-A5F8-A23255CCCBCC}" type="presOf" srcId="{0BCAB30B-BE87-40FC-A5D9-9496624A5220}" destId="{FFD1EDF5-4A48-465B-8060-3DD830301989}" srcOrd="0" destOrd="0" presId="urn:microsoft.com/office/officeart/2005/8/layout/chevron2"/>
    <dgm:cxn modelId="{A57C38D9-9ECD-46F9-A66F-ACE22BDB71EE}" srcId="{0BCAB30B-BE87-40FC-A5D9-9496624A5220}" destId="{89171147-2056-4DAF-A24D-936B6AFAF166}" srcOrd="2" destOrd="0" parTransId="{3652ABDD-927A-4C4C-A62F-A46D002DE9BE}" sibTransId="{4B18671E-6B4D-48C2-B811-BE2EFD12C839}"/>
    <dgm:cxn modelId="{FA35E8E0-C2B8-4A3D-A9F0-A2F4595370D1}" type="presOf" srcId="{1A61ADAB-BD07-452B-9F3F-85749E02F39F}" destId="{F2A4BC47-2EF0-4779-9C99-099052BBF36D}" srcOrd="0" destOrd="0" presId="urn:microsoft.com/office/officeart/2005/8/layout/chevron2"/>
    <dgm:cxn modelId="{C492FFE8-1E61-4335-8105-D657AA61A9BD}" type="presOf" srcId="{07CC3AD7-474B-4AF9-8924-A416E31A3FD1}" destId="{39AF54A2-6188-461F-BE27-0A731E892081}" srcOrd="0" destOrd="5" presId="urn:microsoft.com/office/officeart/2005/8/layout/chevron2"/>
    <dgm:cxn modelId="{98151669-55FD-4013-BE35-2FF9754EED48}" type="presParOf" srcId="{87350314-FDEB-48C6-8B91-7E9C361D19A5}" destId="{064614D4-BDA9-4684-9B97-855F45EFB98E}" srcOrd="0" destOrd="0" presId="urn:microsoft.com/office/officeart/2005/8/layout/chevron2"/>
    <dgm:cxn modelId="{3661F217-9AB3-473A-B542-B38B68F31AB0}" type="presParOf" srcId="{064614D4-BDA9-4684-9B97-855F45EFB98E}" destId="{F2A4BC47-2EF0-4779-9C99-099052BBF36D}" srcOrd="0" destOrd="0" presId="urn:microsoft.com/office/officeart/2005/8/layout/chevron2"/>
    <dgm:cxn modelId="{3880431F-9702-4064-9E20-1C94BBD03610}" type="presParOf" srcId="{064614D4-BDA9-4684-9B97-855F45EFB98E}" destId="{3478373B-69AA-4C39-91B1-ACED3EF6A459}" srcOrd="1" destOrd="0" presId="urn:microsoft.com/office/officeart/2005/8/layout/chevron2"/>
    <dgm:cxn modelId="{33AD656B-F5DE-4AF3-8D3B-05F42192DBC5}" type="presParOf" srcId="{87350314-FDEB-48C6-8B91-7E9C361D19A5}" destId="{3621C663-727C-4040-A0C0-DB0A8A56AE2C}" srcOrd="1" destOrd="0" presId="urn:microsoft.com/office/officeart/2005/8/layout/chevron2"/>
    <dgm:cxn modelId="{093E324C-6C79-4840-B3C2-36BE0CEE6333}" type="presParOf" srcId="{87350314-FDEB-48C6-8B91-7E9C361D19A5}" destId="{E5C343A3-AF10-4303-B575-2C745F2ADBB4}" srcOrd="2" destOrd="0" presId="urn:microsoft.com/office/officeart/2005/8/layout/chevron2"/>
    <dgm:cxn modelId="{670155CB-666E-4297-B6AA-B94945E9BB06}" type="presParOf" srcId="{E5C343A3-AF10-4303-B575-2C745F2ADBB4}" destId="{FFD1EDF5-4A48-465B-8060-3DD830301989}" srcOrd="0" destOrd="0" presId="urn:microsoft.com/office/officeart/2005/8/layout/chevron2"/>
    <dgm:cxn modelId="{2905715A-21D0-4FF6-BF74-4BC9FC736DAB}" type="presParOf" srcId="{E5C343A3-AF10-4303-B575-2C745F2ADBB4}" destId="{4525FF14-53A5-445A-B8F7-0745D86F4A03}" srcOrd="1" destOrd="0" presId="urn:microsoft.com/office/officeart/2005/8/layout/chevron2"/>
    <dgm:cxn modelId="{04DD0B80-8E32-43E3-B5DA-C2A3A1B948DB}" type="presParOf" srcId="{87350314-FDEB-48C6-8B91-7E9C361D19A5}" destId="{FA632AFB-BBEA-4986-9DDD-2C6528BD66D9}" srcOrd="3" destOrd="0" presId="urn:microsoft.com/office/officeart/2005/8/layout/chevron2"/>
    <dgm:cxn modelId="{B4A3646F-4274-4BC1-AA0D-784DF302D002}" type="presParOf" srcId="{87350314-FDEB-48C6-8B91-7E9C361D19A5}" destId="{FFD19976-8B15-4192-9371-479E83A6A537}" srcOrd="4" destOrd="0" presId="urn:microsoft.com/office/officeart/2005/8/layout/chevron2"/>
    <dgm:cxn modelId="{157F8D64-44EF-4873-A3FE-D5AAE26D7310}" type="presParOf" srcId="{FFD19976-8B15-4192-9371-479E83A6A537}" destId="{6DF22265-34D3-4C33-AB92-739C619AE056}" srcOrd="0" destOrd="0" presId="urn:microsoft.com/office/officeart/2005/8/layout/chevron2"/>
    <dgm:cxn modelId="{E3E315C9-C8DF-491C-8589-6A67E2FE585E}" type="presParOf" srcId="{FFD19976-8B15-4192-9371-479E83A6A537}" destId="{39AF54A2-6188-461F-BE27-0A731E89208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6C39CC1-E669-49DC-8E1A-10D76E0B0670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81D480E0-41F7-47C0-BCD3-0700546C55DF}">
      <dgm:prSet phldrT="[Texto]" phldr="0" custT="1"/>
      <dgm:spPr/>
      <dgm:t>
        <a:bodyPr/>
        <a:lstStyle/>
        <a:p>
          <a:r>
            <a:rPr lang="es-ES" sz="1600" b="1" dirty="0"/>
            <a:t>Procesos de licitación</a:t>
          </a:r>
          <a:endParaRPr lang="es-EC" sz="1600" b="1" dirty="0"/>
        </a:p>
      </dgm:t>
    </dgm:pt>
    <dgm:pt modelId="{926563C5-669A-4167-BE78-3CF06B70A899}" type="parTrans" cxnId="{B3B0A89B-CC78-4A1E-B661-297947F0C024}">
      <dgm:prSet/>
      <dgm:spPr/>
      <dgm:t>
        <a:bodyPr/>
        <a:lstStyle/>
        <a:p>
          <a:endParaRPr lang="es-EC"/>
        </a:p>
      </dgm:t>
    </dgm:pt>
    <dgm:pt modelId="{B07FFD37-3052-4287-8FFD-541493A8A6A1}" type="sibTrans" cxnId="{B3B0A89B-CC78-4A1E-B661-297947F0C024}">
      <dgm:prSet/>
      <dgm:spPr/>
      <dgm:t>
        <a:bodyPr/>
        <a:lstStyle/>
        <a:p>
          <a:endParaRPr lang="es-EC"/>
        </a:p>
      </dgm:t>
    </dgm:pt>
    <dgm:pt modelId="{275088EA-784E-483F-A730-7EC51A555A57}">
      <dgm:prSet phldrT="[Texto]" phldr="0" custT="1"/>
      <dgm:spPr/>
      <dgm:t>
        <a:bodyPr/>
        <a:lstStyle/>
        <a:p>
          <a:r>
            <a:rPr lang="es-ES" sz="1600" dirty="0"/>
            <a:t>Pase de agua en el recinto San Pablo de la Plata</a:t>
          </a:r>
          <a:endParaRPr lang="es-EC" sz="1600" dirty="0"/>
        </a:p>
      </dgm:t>
    </dgm:pt>
    <dgm:pt modelId="{3C47E8E3-D4F1-4FAD-A2EA-DC4DE583B604}" type="parTrans" cxnId="{4F8070B5-72A9-4EBC-B0AD-54A22F581DAB}">
      <dgm:prSet/>
      <dgm:spPr/>
      <dgm:t>
        <a:bodyPr/>
        <a:lstStyle/>
        <a:p>
          <a:endParaRPr lang="es-EC"/>
        </a:p>
      </dgm:t>
    </dgm:pt>
    <dgm:pt modelId="{69EFD43A-889D-4952-851C-21BCADB3466E}" type="sibTrans" cxnId="{4F8070B5-72A9-4EBC-B0AD-54A22F581DAB}">
      <dgm:prSet/>
      <dgm:spPr/>
      <dgm:t>
        <a:bodyPr/>
        <a:lstStyle/>
        <a:p>
          <a:endParaRPr lang="es-EC"/>
        </a:p>
      </dgm:t>
    </dgm:pt>
    <dgm:pt modelId="{6A0A530C-9DBC-4961-B82E-E67B236B2C3F}">
      <dgm:prSet phldrT="[Texto]" phldr="0" custT="1"/>
      <dgm:spPr/>
      <dgm:t>
        <a:bodyPr/>
        <a:lstStyle/>
        <a:p>
          <a:r>
            <a:rPr lang="es-ES" sz="1600" dirty="0"/>
            <a:t>Adoquinado al cementerio San Carlos</a:t>
          </a:r>
          <a:endParaRPr lang="es-EC" sz="1600" dirty="0"/>
        </a:p>
      </dgm:t>
    </dgm:pt>
    <dgm:pt modelId="{4A2A8C7F-2EC8-49B8-BD9D-BF8B7FAA208B}" type="parTrans" cxnId="{C9903A49-E092-491D-BD62-75DAA200D583}">
      <dgm:prSet/>
      <dgm:spPr/>
      <dgm:t>
        <a:bodyPr/>
        <a:lstStyle/>
        <a:p>
          <a:endParaRPr lang="es-EC"/>
        </a:p>
      </dgm:t>
    </dgm:pt>
    <dgm:pt modelId="{CB6C1542-975F-4B4C-A3B2-B60B25085135}" type="sibTrans" cxnId="{C9903A49-E092-491D-BD62-75DAA200D583}">
      <dgm:prSet/>
      <dgm:spPr/>
      <dgm:t>
        <a:bodyPr/>
        <a:lstStyle/>
        <a:p>
          <a:endParaRPr lang="es-EC"/>
        </a:p>
      </dgm:t>
    </dgm:pt>
    <dgm:pt modelId="{C25D52AA-95AB-4EB7-854B-8691C9637764}" type="pres">
      <dgm:prSet presAssocID="{86C39CC1-E669-49DC-8E1A-10D76E0B0670}" presName="compositeShape" presStyleCnt="0">
        <dgm:presLayoutVars>
          <dgm:dir/>
          <dgm:resizeHandles/>
        </dgm:presLayoutVars>
      </dgm:prSet>
      <dgm:spPr/>
    </dgm:pt>
    <dgm:pt modelId="{3F8505E3-EA0A-4864-A23E-FB9878F6A533}" type="pres">
      <dgm:prSet presAssocID="{86C39CC1-E669-49DC-8E1A-10D76E0B0670}" presName="pyramid" presStyleLbl="node1" presStyleIdx="0" presStyleCnt="1"/>
      <dgm:spPr/>
    </dgm:pt>
    <dgm:pt modelId="{8D67807B-F9B4-421C-A79C-A7D09CBF28E5}" type="pres">
      <dgm:prSet presAssocID="{86C39CC1-E669-49DC-8E1A-10D76E0B0670}" presName="theList" presStyleCnt="0"/>
      <dgm:spPr/>
    </dgm:pt>
    <dgm:pt modelId="{D77BB52D-5CFB-4EA1-AF0C-26F135DFD3F5}" type="pres">
      <dgm:prSet presAssocID="{81D480E0-41F7-47C0-BCD3-0700546C55DF}" presName="aNode" presStyleLbl="fgAcc1" presStyleIdx="0" presStyleCnt="3" custLinFactNeighborX="1049" custLinFactNeighborY="-32537">
        <dgm:presLayoutVars>
          <dgm:bulletEnabled val="1"/>
        </dgm:presLayoutVars>
      </dgm:prSet>
      <dgm:spPr/>
    </dgm:pt>
    <dgm:pt modelId="{65457D5A-8090-4DB0-836D-CB96889CF2A3}" type="pres">
      <dgm:prSet presAssocID="{81D480E0-41F7-47C0-BCD3-0700546C55DF}" presName="aSpace" presStyleCnt="0"/>
      <dgm:spPr/>
    </dgm:pt>
    <dgm:pt modelId="{16896AF5-E091-43A0-BD95-37099DA55870}" type="pres">
      <dgm:prSet presAssocID="{275088EA-784E-483F-A730-7EC51A555A57}" presName="aNode" presStyleLbl="fgAcc1" presStyleIdx="1" presStyleCnt="3">
        <dgm:presLayoutVars>
          <dgm:bulletEnabled val="1"/>
        </dgm:presLayoutVars>
      </dgm:prSet>
      <dgm:spPr/>
    </dgm:pt>
    <dgm:pt modelId="{CEECAA8D-F7F7-4C65-99ED-40F8B2BD0767}" type="pres">
      <dgm:prSet presAssocID="{275088EA-784E-483F-A730-7EC51A555A57}" presName="aSpace" presStyleCnt="0"/>
      <dgm:spPr/>
    </dgm:pt>
    <dgm:pt modelId="{1E2BB9C9-E8DC-484C-8500-B2FCF14844B0}" type="pres">
      <dgm:prSet presAssocID="{6A0A530C-9DBC-4961-B82E-E67B236B2C3F}" presName="aNode" presStyleLbl="fgAcc1" presStyleIdx="2" presStyleCnt="3">
        <dgm:presLayoutVars>
          <dgm:bulletEnabled val="1"/>
        </dgm:presLayoutVars>
      </dgm:prSet>
      <dgm:spPr/>
    </dgm:pt>
    <dgm:pt modelId="{CF325C1D-C9D9-4BF0-9823-3B19CEC36844}" type="pres">
      <dgm:prSet presAssocID="{6A0A530C-9DBC-4961-B82E-E67B236B2C3F}" presName="aSpace" presStyleCnt="0"/>
      <dgm:spPr/>
    </dgm:pt>
  </dgm:ptLst>
  <dgm:cxnLst>
    <dgm:cxn modelId="{D1138524-1025-42E5-9C94-E0D9E6E0414C}" type="presOf" srcId="{6A0A530C-9DBC-4961-B82E-E67B236B2C3F}" destId="{1E2BB9C9-E8DC-484C-8500-B2FCF14844B0}" srcOrd="0" destOrd="0" presId="urn:microsoft.com/office/officeart/2005/8/layout/pyramid2"/>
    <dgm:cxn modelId="{8A38F65D-4EC8-4B41-8903-75C4B72EF71C}" type="presOf" srcId="{275088EA-784E-483F-A730-7EC51A555A57}" destId="{16896AF5-E091-43A0-BD95-37099DA55870}" srcOrd="0" destOrd="0" presId="urn:microsoft.com/office/officeart/2005/8/layout/pyramid2"/>
    <dgm:cxn modelId="{C9903A49-E092-491D-BD62-75DAA200D583}" srcId="{86C39CC1-E669-49DC-8E1A-10D76E0B0670}" destId="{6A0A530C-9DBC-4961-B82E-E67B236B2C3F}" srcOrd="2" destOrd="0" parTransId="{4A2A8C7F-2EC8-49B8-BD9D-BF8B7FAA208B}" sibTransId="{CB6C1542-975F-4B4C-A3B2-B60B25085135}"/>
    <dgm:cxn modelId="{08008899-C15D-44B1-9DA1-18B4087BEB7A}" type="presOf" srcId="{86C39CC1-E669-49DC-8E1A-10D76E0B0670}" destId="{C25D52AA-95AB-4EB7-854B-8691C9637764}" srcOrd="0" destOrd="0" presId="urn:microsoft.com/office/officeart/2005/8/layout/pyramid2"/>
    <dgm:cxn modelId="{B3B0A89B-CC78-4A1E-B661-297947F0C024}" srcId="{86C39CC1-E669-49DC-8E1A-10D76E0B0670}" destId="{81D480E0-41F7-47C0-BCD3-0700546C55DF}" srcOrd="0" destOrd="0" parTransId="{926563C5-669A-4167-BE78-3CF06B70A899}" sibTransId="{B07FFD37-3052-4287-8FFD-541493A8A6A1}"/>
    <dgm:cxn modelId="{4F8070B5-72A9-4EBC-B0AD-54A22F581DAB}" srcId="{86C39CC1-E669-49DC-8E1A-10D76E0B0670}" destId="{275088EA-784E-483F-A730-7EC51A555A57}" srcOrd="1" destOrd="0" parTransId="{3C47E8E3-D4F1-4FAD-A2EA-DC4DE583B604}" sibTransId="{69EFD43A-889D-4952-851C-21BCADB3466E}"/>
    <dgm:cxn modelId="{883840D9-2DAB-4756-A284-02E6FB48CE74}" type="presOf" srcId="{81D480E0-41F7-47C0-BCD3-0700546C55DF}" destId="{D77BB52D-5CFB-4EA1-AF0C-26F135DFD3F5}" srcOrd="0" destOrd="0" presId="urn:microsoft.com/office/officeart/2005/8/layout/pyramid2"/>
    <dgm:cxn modelId="{B7042B18-AC6A-431C-8394-718C2A96979E}" type="presParOf" srcId="{C25D52AA-95AB-4EB7-854B-8691C9637764}" destId="{3F8505E3-EA0A-4864-A23E-FB9878F6A533}" srcOrd="0" destOrd="0" presId="urn:microsoft.com/office/officeart/2005/8/layout/pyramid2"/>
    <dgm:cxn modelId="{44C1EA00-49C0-4E9E-8933-5077CFD1C443}" type="presParOf" srcId="{C25D52AA-95AB-4EB7-854B-8691C9637764}" destId="{8D67807B-F9B4-421C-A79C-A7D09CBF28E5}" srcOrd="1" destOrd="0" presId="urn:microsoft.com/office/officeart/2005/8/layout/pyramid2"/>
    <dgm:cxn modelId="{C72E282C-8DE1-48AF-A138-B7E2746FF436}" type="presParOf" srcId="{8D67807B-F9B4-421C-A79C-A7D09CBF28E5}" destId="{D77BB52D-5CFB-4EA1-AF0C-26F135DFD3F5}" srcOrd="0" destOrd="0" presId="urn:microsoft.com/office/officeart/2005/8/layout/pyramid2"/>
    <dgm:cxn modelId="{ECBD3815-4ED1-424D-BFDA-218D1E20F6BD}" type="presParOf" srcId="{8D67807B-F9B4-421C-A79C-A7D09CBF28E5}" destId="{65457D5A-8090-4DB0-836D-CB96889CF2A3}" srcOrd="1" destOrd="0" presId="urn:microsoft.com/office/officeart/2005/8/layout/pyramid2"/>
    <dgm:cxn modelId="{72F4BD14-4F13-4B0C-8709-1E1AD611D360}" type="presParOf" srcId="{8D67807B-F9B4-421C-A79C-A7D09CBF28E5}" destId="{16896AF5-E091-43A0-BD95-37099DA55870}" srcOrd="2" destOrd="0" presId="urn:microsoft.com/office/officeart/2005/8/layout/pyramid2"/>
    <dgm:cxn modelId="{705800F5-C714-4368-BA40-7A44B2D8547C}" type="presParOf" srcId="{8D67807B-F9B4-421C-A79C-A7D09CBF28E5}" destId="{CEECAA8D-F7F7-4C65-99ED-40F8B2BD0767}" srcOrd="3" destOrd="0" presId="urn:microsoft.com/office/officeart/2005/8/layout/pyramid2"/>
    <dgm:cxn modelId="{435C778D-5506-417E-BD3E-135CE63B9C0B}" type="presParOf" srcId="{8D67807B-F9B4-421C-A79C-A7D09CBF28E5}" destId="{1E2BB9C9-E8DC-484C-8500-B2FCF14844B0}" srcOrd="4" destOrd="0" presId="urn:microsoft.com/office/officeart/2005/8/layout/pyramid2"/>
    <dgm:cxn modelId="{A62716E0-3B00-4957-BAB7-35B5A8B09698}" type="presParOf" srcId="{8D67807B-F9B4-421C-A79C-A7D09CBF28E5}" destId="{CF325C1D-C9D9-4BF0-9823-3B19CEC36844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60DD5A-B773-44B1-B940-7C4FBC04EF71}">
      <dsp:nvSpPr>
        <dsp:cNvPr id="0" name=""/>
        <dsp:cNvSpPr/>
      </dsp:nvSpPr>
      <dsp:spPr>
        <a:xfrm>
          <a:off x="216020" y="1080114"/>
          <a:ext cx="3405049" cy="17025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700" kern="1200" dirty="0"/>
            <a:t>Presidencia-Vocales</a:t>
          </a:r>
        </a:p>
      </dsp:txBody>
      <dsp:txXfrm>
        <a:off x="265885" y="1129979"/>
        <a:ext cx="3305319" cy="1602794"/>
      </dsp:txXfrm>
    </dsp:sp>
    <dsp:sp modelId="{BF8204E5-AA13-43A9-B54C-B986CB519FD0}">
      <dsp:nvSpPr>
        <dsp:cNvPr id="0" name=""/>
        <dsp:cNvSpPr/>
      </dsp:nvSpPr>
      <dsp:spPr>
        <a:xfrm rot="19435854">
          <a:off x="3485147" y="1479588"/>
          <a:ext cx="1418123" cy="68642"/>
        </a:xfrm>
        <a:custGeom>
          <a:avLst/>
          <a:gdLst/>
          <a:ahLst/>
          <a:cxnLst/>
          <a:rect l="0" t="0" r="0" b="0"/>
          <a:pathLst>
            <a:path>
              <a:moveTo>
                <a:pt x="0" y="34321"/>
              </a:moveTo>
              <a:lnTo>
                <a:pt x="1418123" y="34321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500" kern="1200" dirty="0"/>
        </a:p>
      </dsp:txBody>
      <dsp:txXfrm>
        <a:off x="4158756" y="1478456"/>
        <a:ext cx="70906" cy="70906"/>
      </dsp:txXfrm>
    </dsp:sp>
    <dsp:sp modelId="{D92B1FF7-6470-415E-BB7E-A843E746EFD1}">
      <dsp:nvSpPr>
        <dsp:cNvPr id="0" name=""/>
        <dsp:cNvSpPr/>
      </dsp:nvSpPr>
      <dsp:spPr>
        <a:xfrm>
          <a:off x="4767349" y="245179"/>
          <a:ext cx="3405049" cy="170252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700" kern="1200" dirty="0"/>
            <a:t>Secretaria – Tesorera</a:t>
          </a:r>
        </a:p>
      </dsp:txBody>
      <dsp:txXfrm>
        <a:off x="4817214" y="295044"/>
        <a:ext cx="3305319" cy="1602794"/>
      </dsp:txXfrm>
    </dsp:sp>
    <dsp:sp modelId="{B021408E-853A-4A0B-ADEA-C4CF371A65A2}">
      <dsp:nvSpPr>
        <dsp:cNvPr id="0" name=""/>
        <dsp:cNvSpPr/>
      </dsp:nvSpPr>
      <dsp:spPr>
        <a:xfrm rot="2889245">
          <a:off x="3335131" y="2536966"/>
          <a:ext cx="1718016" cy="68642"/>
        </a:xfrm>
        <a:custGeom>
          <a:avLst/>
          <a:gdLst/>
          <a:ahLst/>
          <a:cxnLst/>
          <a:rect l="0" t="0" r="0" b="0"/>
          <a:pathLst>
            <a:path>
              <a:moveTo>
                <a:pt x="0" y="34321"/>
              </a:moveTo>
              <a:lnTo>
                <a:pt x="1718016" y="34321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600" kern="1200" dirty="0"/>
        </a:p>
      </dsp:txBody>
      <dsp:txXfrm>
        <a:off x="4151189" y="2528337"/>
        <a:ext cx="85900" cy="85900"/>
      </dsp:txXfrm>
    </dsp:sp>
    <dsp:sp modelId="{45753A50-848B-4ED1-8888-F43CD258144C}">
      <dsp:nvSpPr>
        <dsp:cNvPr id="0" name=""/>
        <dsp:cNvSpPr/>
      </dsp:nvSpPr>
      <dsp:spPr>
        <a:xfrm>
          <a:off x="4767209" y="2359936"/>
          <a:ext cx="3405049" cy="170252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700" kern="1200" dirty="0"/>
            <a:t>Personal de apoyo (operador de maquinaria)</a:t>
          </a:r>
          <a:endParaRPr lang="es-EC" sz="3700" kern="1200" dirty="0"/>
        </a:p>
      </dsp:txBody>
      <dsp:txXfrm>
        <a:off x="4817074" y="2409801"/>
        <a:ext cx="3305319" cy="16027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8906E9-DFA1-4797-AFB6-F0597508CEEB}">
      <dsp:nvSpPr>
        <dsp:cNvPr id="0" name=""/>
        <dsp:cNvSpPr/>
      </dsp:nvSpPr>
      <dsp:spPr>
        <a:xfrm>
          <a:off x="400199" y="2128401"/>
          <a:ext cx="2445094" cy="122254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400" kern="1200" dirty="0"/>
            <a:t>COMISIONES</a:t>
          </a:r>
        </a:p>
      </dsp:txBody>
      <dsp:txXfrm>
        <a:off x="436006" y="2164208"/>
        <a:ext cx="2373480" cy="1150933"/>
      </dsp:txXfrm>
    </dsp:sp>
    <dsp:sp modelId="{334D1BD1-A4F9-4F07-8D35-9165CB3B8AC1}">
      <dsp:nvSpPr>
        <dsp:cNvPr id="0" name=""/>
        <dsp:cNvSpPr/>
      </dsp:nvSpPr>
      <dsp:spPr>
        <a:xfrm rot="18458132">
          <a:off x="2322378" y="1655923"/>
          <a:ext cx="2685999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685999" y="20214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900" kern="1200" dirty="0"/>
        </a:p>
      </dsp:txBody>
      <dsp:txXfrm>
        <a:off x="3598228" y="1608988"/>
        <a:ext cx="134299" cy="134299"/>
      </dsp:txXfrm>
    </dsp:sp>
    <dsp:sp modelId="{233556D7-0CA9-4AA1-B8FD-BEA49D923EDC}">
      <dsp:nvSpPr>
        <dsp:cNvPr id="0" name=""/>
        <dsp:cNvSpPr/>
      </dsp:nvSpPr>
      <dsp:spPr>
        <a:xfrm>
          <a:off x="4485462" y="1328"/>
          <a:ext cx="2445094" cy="122254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900" kern="1200" dirty="0"/>
            <a:t>COMISIÓN DE EDUCACIÓN, CULTURA, DEPORTE Y DESARROLLO SOCIAL</a:t>
          </a:r>
        </a:p>
      </dsp:txBody>
      <dsp:txXfrm>
        <a:off x="4521269" y="37135"/>
        <a:ext cx="2373480" cy="1150933"/>
      </dsp:txXfrm>
    </dsp:sp>
    <dsp:sp modelId="{02CCB094-8CB7-493D-B630-F4823D8CADDB}">
      <dsp:nvSpPr>
        <dsp:cNvPr id="0" name=""/>
        <dsp:cNvSpPr/>
      </dsp:nvSpPr>
      <dsp:spPr>
        <a:xfrm rot="20175962">
          <a:off x="2769526" y="2358888"/>
          <a:ext cx="1791703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791703" y="20214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600" kern="1200" dirty="0"/>
        </a:p>
      </dsp:txBody>
      <dsp:txXfrm>
        <a:off x="3620585" y="2334310"/>
        <a:ext cx="89585" cy="89585"/>
      </dsp:txXfrm>
    </dsp:sp>
    <dsp:sp modelId="{1BB32200-F20A-41F8-91C5-6090E35ADB0A}">
      <dsp:nvSpPr>
        <dsp:cNvPr id="0" name=""/>
        <dsp:cNvSpPr/>
      </dsp:nvSpPr>
      <dsp:spPr>
        <a:xfrm>
          <a:off x="4485462" y="1407257"/>
          <a:ext cx="2445094" cy="122254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900" kern="1200" dirty="0"/>
            <a:t>COMISIÓN DE VIALIDAD E INFRAESTRUCTURA PÚBLICAS</a:t>
          </a:r>
        </a:p>
      </dsp:txBody>
      <dsp:txXfrm>
        <a:off x="4521269" y="1443064"/>
        <a:ext cx="2373480" cy="1150933"/>
      </dsp:txXfrm>
    </dsp:sp>
    <dsp:sp modelId="{7A500CFC-9E60-4255-BDF8-454C28290C76}">
      <dsp:nvSpPr>
        <dsp:cNvPr id="0" name=""/>
        <dsp:cNvSpPr/>
      </dsp:nvSpPr>
      <dsp:spPr>
        <a:xfrm rot="1359658">
          <a:off x="2776687" y="3061853"/>
          <a:ext cx="177738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777381" y="20214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600" kern="1200" dirty="0"/>
        </a:p>
      </dsp:txBody>
      <dsp:txXfrm>
        <a:off x="3620943" y="3037633"/>
        <a:ext cx="88869" cy="88869"/>
      </dsp:txXfrm>
    </dsp:sp>
    <dsp:sp modelId="{966C79E8-8C4D-427B-86DE-716FA2FC9F24}">
      <dsp:nvSpPr>
        <dsp:cNvPr id="0" name=""/>
        <dsp:cNvSpPr/>
      </dsp:nvSpPr>
      <dsp:spPr>
        <a:xfrm>
          <a:off x="4485462" y="2813187"/>
          <a:ext cx="2445094" cy="122254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900" kern="1200" dirty="0"/>
            <a:t>COMISIÓN DE PRODUCCIÓN, TURISMO, PREVENCIÓN Y RIESGO</a:t>
          </a:r>
        </a:p>
      </dsp:txBody>
      <dsp:txXfrm>
        <a:off x="4521269" y="2848994"/>
        <a:ext cx="2373480" cy="1150933"/>
      </dsp:txXfrm>
    </dsp:sp>
    <dsp:sp modelId="{614E97E6-B54C-4665-A3A3-30A783993CB7}">
      <dsp:nvSpPr>
        <dsp:cNvPr id="0" name=""/>
        <dsp:cNvSpPr/>
      </dsp:nvSpPr>
      <dsp:spPr>
        <a:xfrm rot="3113145">
          <a:off x="2336728" y="3764817"/>
          <a:ext cx="2657299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657299" y="20214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900" kern="1200" dirty="0"/>
        </a:p>
      </dsp:txBody>
      <dsp:txXfrm>
        <a:off x="3598945" y="3718599"/>
        <a:ext cx="132864" cy="132864"/>
      </dsp:txXfrm>
    </dsp:sp>
    <dsp:sp modelId="{3C29B65D-C9FF-4269-8AD4-9491E5DD6DDF}">
      <dsp:nvSpPr>
        <dsp:cNvPr id="0" name=""/>
        <dsp:cNvSpPr/>
      </dsp:nvSpPr>
      <dsp:spPr>
        <a:xfrm>
          <a:off x="4485462" y="4219116"/>
          <a:ext cx="2445094" cy="122254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900" kern="1200" dirty="0"/>
            <a:t>COMISIÓN DE SEGURIDAD COMUNITARIA, SALUD Y MEDIO AMBIENTE</a:t>
          </a:r>
        </a:p>
      </dsp:txBody>
      <dsp:txXfrm>
        <a:off x="4521269" y="4254923"/>
        <a:ext cx="2373480" cy="11509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A4BC47-2EF0-4779-9C99-099052BBF36D}">
      <dsp:nvSpPr>
        <dsp:cNvPr id="0" name=""/>
        <dsp:cNvSpPr/>
      </dsp:nvSpPr>
      <dsp:spPr>
        <a:xfrm rot="5400000">
          <a:off x="308933" y="304856"/>
          <a:ext cx="2022130" cy="1415491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dirty="0"/>
            <a:t>INGRESOS</a:t>
          </a:r>
          <a:endParaRPr lang="es-AR" sz="1800" kern="1200" dirty="0"/>
        </a:p>
      </dsp:txBody>
      <dsp:txXfrm rot="-5400000">
        <a:off x="612253" y="709283"/>
        <a:ext cx="1415491" cy="606639"/>
      </dsp:txXfrm>
    </dsp:sp>
    <dsp:sp modelId="{3478373B-69AA-4C39-91B1-ACED3EF6A459}">
      <dsp:nvSpPr>
        <dsp:cNvPr id="0" name=""/>
        <dsp:cNvSpPr/>
      </dsp:nvSpPr>
      <dsp:spPr>
        <a:xfrm rot="5400000">
          <a:off x="3545998" y="-1553808"/>
          <a:ext cx="1314385" cy="446356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400" kern="1200" dirty="0"/>
            <a:t>MEF – MINISTERIO DE ECONOMIA Y FINANZAS</a:t>
          </a:r>
          <a:endParaRPr lang="es-AR" sz="1400" kern="1200" dirty="0"/>
        </a:p>
      </dsp:txBody>
      <dsp:txXfrm rot="-5400000">
        <a:off x="1971411" y="84942"/>
        <a:ext cx="4399398" cy="1186059"/>
      </dsp:txXfrm>
    </dsp:sp>
    <dsp:sp modelId="{FFD1EDF5-4A48-465B-8060-3DD830301989}">
      <dsp:nvSpPr>
        <dsp:cNvPr id="0" name=""/>
        <dsp:cNvSpPr/>
      </dsp:nvSpPr>
      <dsp:spPr>
        <a:xfrm rot="5400000">
          <a:off x="308933" y="2136570"/>
          <a:ext cx="2022130" cy="1415491"/>
        </a:xfrm>
        <a:prstGeom prst="chevron">
          <a:avLst/>
        </a:prstGeom>
        <a:gradFill rotWithShape="0">
          <a:gsLst>
            <a:gs pos="0">
              <a:schemeClr val="accent5">
                <a:hueOff val="207253"/>
                <a:satOff val="19748"/>
                <a:lumOff val="-8236"/>
                <a:alphaOff val="0"/>
                <a:shade val="85000"/>
                <a:satMod val="130000"/>
              </a:schemeClr>
            </a:gs>
            <a:gs pos="34000">
              <a:schemeClr val="accent5">
                <a:hueOff val="207253"/>
                <a:satOff val="19748"/>
                <a:lumOff val="-8236"/>
                <a:alphaOff val="0"/>
                <a:shade val="87000"/>
                <a:satMod val="125000"/>
              </a:schemeClr>
            </a:gs>
            <a:gs pos="70000">
              <a:schemeClr val="accent5">
                <a:hueOff val="207253"/>
                <a:satOff val="19748"/>
                <a:lumOff val="-8236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5">
                <a:hueOff val="207253"/>
                <a:satOff val="19748"/>
                <a:lumOff val="-8236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5">
              <a:hueOff val="207253"/>
              <a:satOff val="19748"/>
              <a:lumOff val="-8236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dirty="0"/>
            <a:t>EGRESOS</a:t>
          </a:r>
          <a:endParaRPr lang="es-AR" sz="1800" kern="1200" dirty="0"/>
        </a:p>
      </dsp:txBody>
      <dsp:txXfrm rot="-5400000">
        <a:off x="612253" y="2540997"/>
        <a:ext cx="1415491" cy="606639"/>
      </dsp:txXfrm>
    </dsp:sp>
    <dsp:sp modelId="{4525FF14-53A5-445A-B8F7-0745D86F4A03}">
      <dsp:nvSpPr>
        <dsp:cNvPr id="0" name=""/>
        <dsp:cNvSpPr/>
      </dsp:nvSpPr>
      <dsp:spPr>
        <a:xfrm rot="5400000">
          <a:off x="3596422" y="279667"/>
          <a:ext cx="1314385" cy="450840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207253"/>
              <a:satOff val="19748"/>
              <a:lumOff val="-8236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400" kern="1200" dirty="0"/>
            <a:t>CORRIENTE</a:t>
          </a:r>
          <a:endParaRPr lang="es-A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400" kern="1200" dirty="0"/>
            <a:t>INVERSION</a:t>
          </a:r>
          <a:endParaRPr lang="es-A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400" kern="1200" dirty="0"/>
            <a:t>10% GRUPO DE ATENCIÓN PRIORITARIA </a:t>
          </a:r>
        </a:p>
      </dsp:txBody>
      <dsp:txXfrm rot="-5400000">
        <a:off x="1999413" y="1940840"/>
        <a:ext cx="4444242" cy="1186059"/>
      </dsp:txXfrm>
    </dsp:sp>
    <dsp:sp modelId="{6DF22265-34D3-4C33-AB92-739C619AE056}">
      <dsp:nvSpPr>
        <dsp:cNvPr id="0" name=""/>
        <dsp:cNvSpPr/>
      </dsp:nvSpPr>
      <dsp:spPr>
        <a:xfrm rot="5400000">
          <a:off x="308933" y="3968283"/>
          <a:ext cx="2022130" cy="1415491"/>
        </a:xfrm>
        <a:prstGeom prst="chevron">
          <a:avLst/>
        </a:prstGeom>
        <a:gradFill rotWithShape="0">
          <a:gsLst>
            <a:gs pos="0">
              <a:schemeClr val="accent5">
                <a:hueOff val="414507"/>
                <a:satOff val="39495"/>
                <a:lumOff val="-16471"/>
                <a:alphaOff val="0"/>
                <a:shade val="85000"/>
                <a:satMod val="130000"/>
              </a:schemeClr>
            </a:gs>
            <a:gs pos="34000">
              <a:schemeClr val="accent5">
                <a:hueOff val="414507"/>
                <a:satOff val="39495"/>
                <a:lumOff val="-16471"/>
                <a:alphaOff val="0"/>
                <a:shade val="87000"/>
                <a:satMod val="125000"/>
              </a:schemeClr>
            </a:gs>
            <a:gs pos="70000">
              <a:schemeClr val="accent5">
                <a:hueOff val="414507"/>
                <a:satOff val="39495"/>
                <a:lumOff val="-16471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5">
                <a:hueOff val="414507"/>
                <a:satOff val="39495"/>
                <a:lumOff val="-16471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5">
              <a:hueOff val="414507"/>
              <a:satOff val="39495"/>
              <a:lumOff val="-16471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dirty="0"/>
            <a:t>INFORMACION</a:t>
          </a:r>
          <a:endParaRPr lang="es-AR" sz="1800" kern="1200" dirty="0"/>
        </a:p>
      </dsp:txBody>
      <dsp:txXfrm rot="-5400000">
        <a:off x="612253" y="4372710"/>
        <a:ext cx="1415491" cy="606639"/>
      </dsp:txXfrm>
    </dsp:sp>
    <dsp:sp modelId="{39AF54A2-6188-461F-BE27-0A731E892081}">
      <dsp:nvSpPr>
        <dsp:cNvPr id="0" name=""/>
        <dsp:cNvSpPr/>
      </dsp:nvSpPr>
      <dsp:spPr>
        <a:xfrm rot="5400000">
          <a:off x="3647115" y="2113477"/>
          <a:ext cx="1314385" cy="455255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414507"/>
              <a:satOff val="39495"/>
              <a:lumOff val="-16471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000" kern="1200" dirty="0"/>
            <a:t>MEF</a:t>
          </a:r>
          <a:endParaRPr lang="es-AR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000" kern="1200" dirty="0"/>
            <a:t>CONTRALORIA</a:t>
          </a:r>
          <a:endParaRPr lang="es-AR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000" kern="1200" dirty="0"/>
            <a:t>CPCCS</a:t>
          </a:r>
          <a:endParaRPr lang="es-AR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000" kern="1200" dirty="0"/>
            <a:t>SENPLADES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000" kern="1200" dirty="0"/>
            <a:t>DEFENSORIA PUBLICA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000" kern="1200" dirty="0"/>
            <a:t>SERCOP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000" kern="1200" dirty="0"/>
            <a:t>SRI</a:t>
          </a:r>
        </a:p>
      </dsp:txBody>
      <dsp:txXfrm rot="-5400000">
        <a:off x="2028030" y="3796726"/>
        <a:ext cx="4488393" cy="118605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8505E3-EA0A-4864-A23E-FB9878F6A533}">
      <dsp:nvSpPr>
        <dsp:cNvPr id="0" name=""/>
        <dsp:cNvSpPr/>
      </dsp:nvSpPr>
      <dsp:spPr>
        <a:xfrm>
          <a:off x="1226198" y="0"/>
          <a:ext cx="3168351" cy="3168351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7BB52D-5CFB-4EA1-AF0C-26F135DFD3F5}">
      <dsp:nvSpPr>
        <dsp:cNvPr id="0" name=""/>
        <dsp:cNvSpPr/>
      </dsp:nvSpPr>
      <dsp:spPr>
        <a:xfrm>
          <a:off x="2831977" y="288033"/>
          <a:ext cx="2059428" cy="75000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Procesos de licitación</a:t>
          </a:r>
          <a:endParaRPr lang="es-EC" sz="1600" b="1" kern="1200" dirty="0"/>
        </a:p>
      </dsp:txBody>
      <dsp:txXfrm>
        <a:off x="2868589" y="324645"/>
        <a:ext cx="1986204" cy="676784"/>
      </dsp:txXfrm>
    </dsp:sp>
    <dsp:sp modelId="{16896AF5-E091-43A0-BD95-37099DA55870}">
      <dsp:nvSpPr>
        <dsp:cNvPr id="0" name=""/>
        <dsp:cNvSpPr/>
      </dsp:nvSpPr>
      <dsp:spPr>
        <a:xfrm>
          <a:off x="2810373" y="1162295"/>
          <a:ext cx="2059428" cy="75000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Pase de agua en el recinto San Pablo de la Plata</a:t>
          </a:r>
          <a:endParaRPr lang="es-EC" sz="1600" kern="1200" dirty="0"/>
        </a:p>
      </dsp:txBody>
      <dsp:txXfrm>
        <a:off x="2846985" y="1198907"/>
        <a:ext cx="1986204" cy="676784"/>
      </dsp:txXfrm>
    </dsp:sp>
    <dsp:sp modelId="{1E2BB9C9-E8DC-484C-8500-B2FCF14844B0}">
      <dsp:nvSpPr>
        <dsp:cNvPr id="0" name=""/>
        <dsp:cNvSpPr/>
      </dsp:nvSpPr>
      <dsp:spPr>
        <a:xfrm>
          <a:off x="2810373" y="2006055"/>
          <a:ext cx="2059428" cy="75000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Adoquinado al cementerio San Carlos</a:t>
          </a:r>
          <a:endParaRPr lang="es-EC" sz="1600" kern="1200" dirty="0"/>
        </a:p>
      </dsp:txBody>
      <dsp:txXfrm>
        <a:off x="2846985" y="2042667"/>
        <a:ext cx="1986204" cy="6767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3ACB89-7B3E-4095-BC5A-07701FDD9A0D}" type="datetimeFigureOut">
              <a:rPr lang="en-US" smtClean="0"/>
              <a:t>5/19/2026</a:t>
            </a:fld>
            <a:endParaRPr lang="en-U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646CE-45A9-4EBF-AD27-32BD88097B17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9902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EC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8C9B0F6-7671-4DAE-8921-5C3D8E658466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EC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EC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9EDC80C-6030-4C5C-A940-67A2F925B581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576416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/>
          </a:p>
        </p:txBody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3BB7A-A8FB-4A5D-929F-E20D65D95B6D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C16F0-90DE-4E22-8AE4-E82CC5F51224}" type="slidenum">
              <a:rPr lang="es-EC" smtClean="0"/>
              <a:t>‹Nº›</a:t>
            </a:fld>
            <a:endParaRPr lang="es-EC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9629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3BB7A-A8FB-4A5D-929F-E20D65D95B6D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C16F0-90DE-4E22-8AE4-E82CC5F51224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01881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3BB7A-A8FB-4A5D-929F-E20D65D95B6D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C16F0-90DE-4E22-8AE4-E82CC5F51224}" type="slidenum">
              <a:rPr lang="es-EC" smtClean="0"/>
              <a:t>‹Nº›</a:t>
            </a:fld>
            <a:endParaRPr lang="es-EC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8508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3BB7A-A8FB-4A5D-929F-E20D65D95B6D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C16F0-90DE-4E22-8AE4-E82CC5F51224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069340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3BB7A-A8FB-4A5D-929F-E20D65D95B6D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C16F0-90DE-4E22-8AE4-E82CC5F51224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717830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3BB7A-A8FB-4A5D-929F-E20D65D95B6D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C16F0-90DE-4E22-8AE4-E82CC5F51224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33216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3BB7A-A8FB-4A5D-929F-E20D65D95B6D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C16F0-90DE-4E22-8AE4-E82CC5F51224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012969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DAA3BB7A-A8FB-4A5D-929F-E20D65D95B6D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04C16F0-90DE-4E22-8AE4-E82CC5F51224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534386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3BB7A-A8FB-4A5D-929F-E20D65D95B6D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C16F0-90DE-4E22-8AE4-E82CC5F51224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782131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3BB7A-A8FB-4A5D-929F-E20D65D95B6D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C16F0-90DE-4E22-8AE4-E82CC5F51224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775236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3BB7A-A8FB-4A5D-929F-E20D65D95B6D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C16F0-90DE-4E22-8AE4-E82CC5F51224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202971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/>
          </a:p>
        </p:txBody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018B688-321A-47DE-96C2-C36A083C8036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19/5/2026</a:t>
            </a:fld>
            <a:endParaRPr lang="es-EC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s-EC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360CE2B-936A-4F8F-B75A-2E8F40FD3D6D}" type="slidenum">
              <a:rPr lang="es-EC" altLang="es-ES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C" altLang="es-ES" dirty="0">
              <a:cs typeface="Arial" panose="020B0604020202020204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9519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4.png"/><Relationship Id="rId7" Type="http://schemas.openxmlformats.org/officeDocument/2006/relationships/diagramColors" Target="../diagrams/colors4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835696" y="3789040"/>
            <a:ext cx="66415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dirty="0">
                <a:solidFill>
                  <a:schemeClr val="tx2"/>
                </a:solidFill>
              </a:rPr>
              <a:t>RENDICIÓN DE CUENTAS 2025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79512" y="4797152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Administración 2023-2027</a:t>
            </a:r>
          </a:p>
        </p:txBody>
      </p:sp>
      <p:pic>
        <p:nvPicPr>
          <p:cNvPr id="9" name="3 Imagen" descr="Descripción: LOGO GAD PALO QUEMAD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439" y="980728"/>
            <a:ext cx="2511883" cy="24782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25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-100024" y="4318652"/>
            <a:ext cx="47720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Ing. Gabriela Guarochico</a:t>
            </a:r>
          </a:p>
          <a:p>
            <a:pPr algn="ctr"/>
            <a:r>
              <a:rPr lang="es-EC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PRESIDENTE GADPRPQ</a:t>
            </a:r>
          </a:p>
        </p:txBody>
      </p:sp>
      <p:sp>
        <p:nvSpPr>
          <p:cNvPr id="7" name="6 Rectángulo"/>
          <p:cNvSpPr/>
          <p:nvPr/>
        </p:nvSpPr>
        <p:spPr>
          <a:xfrm>
            <a:off x="0" y="47667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b="1" dirty="0">
              <a:ln w="10541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Brush Script MT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ln w="10541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Brush Script MT" pitchFamily="66" charset="0"/>
              </a:rPr>
              <a:t>“</a:t>
            </a:r>
            <a:r>
              <a:rPr lang="es-ES" b="1" dirty="0">
                <a:ln w="10541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Bodoni MT" pitchFamily="18" charset="0"/>
              </a:rPr>
              <a:t>La Rendición de Cuentas es un debate ciudadano sobre la Gestión Pública”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4932040" y="332656"/>
            <a:ext cx="388843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Sr. Wilfrido Pazmiño</a:t>
            </a:r>
          </a:p>
          <a:p>
            <a:r>
              <a:rPr lang="es-ES" sz="2400" b="1" dirty="0"/>
              <a:t>VICEPRESIDENTE</a:t>
            </a:r>
          </a:p>
          <a:p>
            <a:endParaRPr lang="es-E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Sra. Mercedes Veloz</a:t>
            </a:r>
          </a:p>
          <a:p>
            <a:r>
              <a:rPr lang="es-ES" sz="2400" b="1" dirty="0"/>
              <a:t>PRIMER VOCAL</a:t>
            </a:r>
          </a:p>
          <a:p>
            <a:endParaRPr lang="es-E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Sr. Marco Changoluisa</a:t>
            </a:r>
          </a:p>
          <a:p>
            <a:r>
              <a:rPr lang="es-ES" sz="2400" b="1" dirty="0"/>
              <a:t>EX - VOCAL</a:t>
            </a:r>
          </a:p>
          <a:p>
            <a:endParaRPr lang="es-E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Ing. Mayra Rivadeneira</a:t>
            </a:r>
            <a:endParaRPr lang="es-ES" sz="2400" b="1" dirty="0"/>
          </a:p>
          <a:p>
            <a:r>
              <a:rPr lang="es-ES" sz="2400" b="1" dirty="0"/>
              <a:t>SEGUNDO VOCAL</a:t>
            </a:r>
          </a:p>
          <a:p>
            <a:endParaRPr lang="es-E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Sra. Lorena Masapanta</a:t>
            </a:r>
          </a:p>
          <a:p>
            <a:r>
              <a:rPr lang="es-ES" sz="2400" b="1" dirty="0"/>
              <a:t>TERCER VOCAL</a:t>
            </a:r>
          </a:p>
        </p:txBody>
      </p:sp>
      <p:pic>
        <p:nvPicPr>
          <p:cNvPr id="12" name="3 Imagen" descr="Descripción: LOGO GAD PALO QUEMAD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47" y="1635191"/>
            <a:ext cx="2736303" cy="24482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8073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323528" y="1340768"/>
            <a:ext cx="4842221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C" sz="2000" dirty="0">
                <a:solidFill>
                  <a:srgbClr val="002060"/>
                </a:solidFill>
              </a:rPr>
              <a:t>Que en el numeral </a:t>
            </a:r>
            <a:r>
              <a:rPr lang="es-EC" sz="2000" b="1" dirty="0">
                <a:solidFill>
                  <a:srgbClr val="92D050"/>
                </a:solidFill>
              </a:rPr>
              <a:t>4 del ART. 100 de la Constitución de la República del Ecuador  </a:t>
            </a:r>
            <a:r>
              <a:rPr lang="es-EC" sz="2000" dirty="0">
                <a:solidFill>
                  <a:srgbClr val="002060"/>
                </a:solidFill>
              </a:rPr>
              <a:t>dispone: “En todos los niveles del gobierno se conformarán instancias de participación integradas por autoridades electas, representantes del régimen dependiente y representantes de la sociedad del ámbito territorial de cada nivel de gobierno, que funcionarán, regidas por principios democráticos, la  participación de estas instancias se ejerce para:</a:t>
            </a:r>
            <a:br>
              <a:rPr lang="es-EC" sz="2000" dirty="0">
                <a:solidFill>
                  <a:srgbClr val="002060"/>
                </a:solidFill>
              </a:rPr>
            </a:br>
            <a:r>
              <a:rPr lang="es-EC" sz="2000" dirty="0">
                <a:solidFill>
                  <a:srgbClr val="002060"/>
                </a:solidFill>
              </a:rPr>
              <a:t>“Fortalecer la democracia con mecanismos permanentes de transparencia, rendición de cuentas y control social”.</a:t>
            </a:r>
          </a:p>
          <a:p>
            <a:pPr algn="just"/>
            <a:br>
              <a:rPr lang="es-EC" dirty="0">
                <a:solidFill>
                  <a:srgbClr val="002060"/>
                </a:solidFill>
              </a:rPr>
            </a:br>
            <a:endParaRPr lang="es-EC" dirty="0">
              <a:solidFill>
                <a:srgbClr val="002060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808009" y="627102"/>
            <a:ext cx="7560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rgbClr val="002060"/>
                </a:solidFill>
                <a:latin typeface="+mj-lt"/>
              </a:rPr>
              <a:t>CONSTITUCIÓN DE LA REPÚBLICA</a:t>
            </a:r>
            <a:endParaRPr lang="es-ES" sz="2400" dirty="0">
              <a:latin typeface="+mj-lt"/>
            </a:endParaRPr>
          </a:p>
        </p:txBody>
      </p:sp>
      <p:pic>
        <p:nvPicPr>
          <p:cNvPr id="1026" name="Picture 2" descr="CONSTITUCIÓN DEL ESCUADOR | Aguirre Papelerías">
            <a:extLst>
              <a:ext uri="{FF2B5EF4-FFF2-40B4-BE49-F238E27FC236}">
                <a16:creationId xmlns:a16="http://schemas.microsoft.com/office/drawing/2014/main" id="{58DAB55A-A19A-45C8-2E2C-207222CE77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2600" r="19550" b="2750"/>
          <a:stretch>
            <a:fillRect/>
          </a:stretch>
        </p:blipFill>
        <p:spPr bwMode="auto">
          <a:xfrm>
            <a:off x="6228184" y="2276872"/>
            <a:ext cx="172819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18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2 Marcador de contenido"/>
          <p:cNvSpPr txBox="1">
            <a:spLocks/>
          </p:cNvSpPr>
          <p:nvPr/>
        </p:nvSpPr>
        <p:spPr>
          <a:xfrm>
            <a:off x="107504" y="1393891"/>
            <a:ext cx="8784976" cy="50402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sz="1800" b="1" dirty="0">
                <a:solidFill>
                  <a:schemeClr val="tx1"/>
                </a:solidFill>
                <a:latin typeface="+mj-lt"/>
              </a:rPr>
              <a:t>Art. 70</a:t>
            </a:r>
            <a:r>
              <a:rPr lang="es-ES" sz="1800" dirty="0">
                <a:solidFill>
                  <a:schemeClr val="tx1"/>
                </a:solidFill>
                <a:latin typeface="+mj-lt"/>
              </a:rPr>
              <a:t>.- </a:t>
            </a:r>
            <a:r>
              <a:rPr lang="es-ES" sz="1800" b="1" dirty="0">
                <a:solidFill>
                  <a:schemeClr val="tx1"/>
                </a:solidFill>
                <a:latin typeface="+mj-lt"/>
              </a:rPr>
              <a:t>Atribuciones del Presidente o Presidenta de la Junta Parroquial  Rural.-  </a:t>
            </a:r>
            <a:r>
              <a:rPr lang="es-ES" sz="1800" dirty="0">
                <a:solidFill>
                  <a:schemeClr val="tx1"/>
                </a:solidFill>
                <a:latin typeface="+mj-lt"/>
                <a:cs typeface="Arial" pitchFamily="34" charset="0"/>
              </a:rPr>
              <a:t>Le corresponde al Presidente o Presidenta de la Junta Parroquial Rural:</a:t>
            </a:r>
            <a:endParaRPr lang="es-EC" sz="1800" dirty="0">
              <a:solidFill>
                <a:schemeClr val="tx1"/>
              </a:solidFill>
              <a:latin typeface="+mj-lt"/>
              <a:cs typeface="Arial" pitchFamily="34" charset="0"/>
            </a:endParaRPr>
          </a:p>
          <a:p>
            <a:pPr algn="just"/>
            <a:r>
              <a:rPr lang="es-ES" sz="1800" dirty="0">
                <a:solidFill>
                  <a:schemeClr val="tx1"/>
                </a:solidFill>
                <a:latin typeface="+mj-lt"/>
                <a:cs typeface="Arial" pitchFamily="34" charset="0"/>
              </a:rPr>
              <a:t>	</a:t>
            </a:r>
          </a:p>
          <a:p>
            <a:pPr algn="just"/>
            <a:r>
              <a:rPr lang="es-ES" sz="1800" spc="30" dirty="0">
                <a:solidFill>
                  <a:schemeClr val="tx1"/>
                </a:solidFill>
                <a:latin typeface="+mj-lt"/>
                <a:cs typeface="Arial" pitchFamily="34" charset="0"/>
              </a:rPr>
              <a:t>v) Presentar a la Junta Parroquial Rural y a la Ciudadanía en general un informe anual, para su evaluación a través del sistema de rendición de cuentas y control social, acerca de la gestión administrativa realizada, destacando el cumplimiento e impacto de sus competencias exclusivas y concurrentes, así como de los planes y programas aprobadas por la Junta Parroquial, y los costos unitarios y totales que ello hubiera representado</a:t>
            </a:r>
            <a:r>
              <a:rPr lang="es-ES" sz="1800" dirty="0">
                <a:solidFill>
                  <a:schemeClr val="tx1"/>
                </a:solidFill>
                <a:latin typeface="+mj-lt"/>
                <a:cs typeface="Arial" pitchFamily="34" charset="0"/>
              </a:rPr>
              <a:t> anual, para su evaluación a través del sistema de rendición de cuentas y control social, acerca de la gestión administrativa realizada, destacando el cumplimiento e impacto de sus competencias exclusivas y concurrentes, así como de los planes y programas.</a:t>
            </a:r>
          </a:p>
          <a:p>
            <a:pPr algn="just"/>
            <a:r>
              <a:rPr lang="es-ES" sz="1800" dirty="0">
                <a:solidFill>
                  <a:schemeClr val="tx1"/>
                </a:solidFill>
                <a:latin typeface="+mj-lt"/>
                <a:cs typeface="Arial" pitchFamily="34" charset="0"/>
              </a:rPr>
              <a:t> </a:t>
            </a:r>
          </a:p>
          <a:p>
            <a:pPr algn="just"/>
            <a:r>
              <a:rPr lang="es-ES" sz="1800" b="1" dirty="0">
                <a:solidFill>
                  <a:schemeClr val="tx1"/>
                </a:solidFill>
                <a:latin typeface="+mj-lt"/>
                <a:cs typeface="Arial" pitchFamily="34" charset="0"/>
              </a:rPr>
              <a:t>Art. 266.- Rendición de Cuentas</a:t>
            </a:r>
            <a:r>
              <a:rPr lang="es-ES" sz="1800" dirty="0">
                <a:solidFill>
                  <a:schemeClr val="tx1"/>
                </a:solidFill>
                <a:latin typeface="+mj-lt"/>
                <a:cs typeface="Arial" pitchFamily="34" charset="0"/>
              </a:rPr>
              <a:t>.- Al final del ejercicio fiscal, el ejecutivo de los Gobiernos Autónomos Descentralizado convoca a la Asamblea Territorial o al organismo y en cada GAD se establezca como máxima instancia de participación para informar sobre la ejecución presupuestaria anual, sobre el cumplimiento de sus metas y sobre las prioridades de ejecución del siguiente año.</a:t>
            </a:r>
            <a:endParaRPr lang="es-EC" sz="1800" dirty="0">
              <a:solidFill>
                <a:schemeClr val="tx1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395536" y="116632"/>
            <a:ext cx="792088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rgbClr val="002060"/>
                </a:solidFill>
                <a:latin typeface="+mj-lt"/>
              </a:rPr>
              <a:t>COOTAD</a:t>
            </a:r>
          </a:p>
          <a:p>
            <a:pPr algn="ctr"/>
            <a:r>
              <a:rPr lang="es-ES" sz="2400" b="1" dirty="0">
                <a:solidFill>
                  <a:srgbClr val="002060"/>
                </a:solidFill>
                <a:latin typeface="+mj-lt"/>
              </a:rPr>
              <a:t>(CÓDIGO ORGÁNICO DE ORGANIZACIÓN TERRITORIAL, AUTONOMÍA Y DESCENTRALIZACIÓN)</a:t>
            </a:r>
            <a:endParaRPr lang="es-E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60578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/>
          <a:srcRect l="6247" t="16025" r="17447" b="12601"/>
          <a:stretch/>
        </p:blipFill>
        <p:spPr bwMode="auto">
          <a:xfrm>
            <a:off x="251520" y="188640"/>
            <a:ext cx="8352928" cy="5904656"/>
          </a:xfrm>
          <a:prstGeom prst="rect">
            <a:avLst/>
          </a:prstGeom>
          <a:solidFill>
            <a:srgbClr val="99CCFF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89191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Marcador de contenido"/>
          <p:cNvSpPr txBox="1">
            <a:spLocks/>
          </p:cNvSpPr>
          <p:nvPr/>
        </p:nvSpPr>
        <p:spPr>
          <a:xfrm>
            <a:off x="467544" y="260648"/>
            <a:ext cx="8352928" cy="38884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DC9E1F"/>
              </a:buClr>
              <a:buFont typeface="Arial" pitchFamily="34" charset="0"/>
              <a:buNone/>
            </a:pPr>
            <a:r>
              <a:rPr lang="es-ES" sz="2400" b="1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ART. 91 LEY ORGANICA DE PARTICIACIÓN CIUDADANA SON SUJETOS OBLIGADOS A RENDIR CUENTAS</a:t>
            </a:r>
            <a:r>
              <a:rPr lang="es-ES" b="1" i="1" dirty="0">
                <a:solidFill>
                  <a:schemeClr val="tx1"/>
                </a:solidFill>
              </a:rPr>
              <a:t>: </a:t>
            </a:r>
          </a:p>
          <a:p>
            <a:pPr algn="just">
              <a:buClr>
                <a:srgbClr val="DC9E1F"/>
              </a:buClr>
            </a:pPr>
            <a:r>
              <a:rPr lang="es-ES" sz="2000" dirty="0">
                <a:solidFill>
                  <a:schemeClr val="tx1"/>
                </a:solidFill>
              </a:rPr>
              <a:t>Autoridades del Estado electas como Prefectos, Alcaldes, Concejales y Vocales de Gobiernos Parroquiales. </a:t>
            </a:r>
          </a:p>
          <a:p>
            <a:pPr algn="just">
              <a:buClr>
                <a:srgbClr val="DC9E1F"/>
              </a:buClr>
            </a:pPr>
            <a:r>
              <a:rPr lang="es-ES" sz="2000" dirty="0">
                <a:solidFill>
                  <a:schemeClr val="tx1"/>
                </a:solidFill>
              </a:rPr>
              <a:t>Representantes de instituciones y entidades públicas  Representantes legales de Empresas Públicas. </a:t>
            </a:r>
          </a:p>
          <a:p>
            <a:pPr algn="just">
              <a:buClr>
                <a:srgbClr val="DC9E1F"/>
              </a:buClr>
            </a:pPr>
            <a:r>
              <a:rPr lang="es-ES" sz="2000" dirty="0">
                <a:solidFill>
                  <a:schemeClr val="tx1"/>
                </a:solidFill>
              </a:rPr>
              <a:t>Representantes de personas jurídicas del sector privado que manejen fondos públicos o desarrollen actividades de interés público. </a:t>
            </a:r>
          </a:p>
          <a:p>
            <a:pPr algn="just">
              <a:buClr>
                <a:srgbClr val="DC9E1F"/>
              </a:buClr>
            </a:pPr>
            <a:r>
              <a:rPr lang="es-ES" sz="2000" dirty="0">
                <a:solidFill>
                  <a:schemeClr val="tx1"/>
                </a:solidFill>
              </a:rPr>
              <a:t>Medios de comunicación social a través de sus representantes legales.</a:t>
            </a:r>
          </a:p>
        </p:txBody>
      </p:sp>
      <p:sp>
        <p:nvSpPr>
          <p:cNvPr id="7" name="4 Rectángulo redondeado"/>
          <p:cNvSpPr/>
          <p:nvPr/>
        </p:nvSpPr>
        <p:spPr>
          <a:xfrm>
            <a:off x="1619672" y="4509120"/>
            <a:ext cx="5832648" cy="161965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rgbClr val="00B0F0"/>
                </a:solidFill>
              </a:rPr>
              <a:t>Sirve para mejorar la gestión del servicio  público, mostrar avances, dificultades y resultados que permitan evidenciar el desarrollo y mejoramiento de la calidad de vida de los habitantes</a:t>
            </a:r>
            <a:r>
              <a:rPr lang="es-ES" sz="2000" dirty="0">
                <a:solidFill>
                  <a:srgbClr val="00206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89437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Descripción: MAPA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0" r="29010" b="3880"/>
          <a:stretch>
            <a:fillRect/>
          </a:stretch>
        </p:blipFill>
        <p:spPr bwMode="auto">
          <a:xfrm>
            <a:off x="2339748" y="2355974"/>
            <a:ext cx="4464496" cy="36467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7 CuadroTexto"/>
          <p:cNvSpPr txBox="1">
            <a:spLocks noChangeArrowheads="1"/>
          </p:cNvSpPr>
          <p:nvPr/>
        </p:nvSpPr>
        <p:spPr bwMode="auto">
          <a:xfrm>
            <a:off x="468309" y="325561"/>
            <a:ext cx="8207375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ES" sz="2000" b="1" dirty="0">
                <a:latin typeface="Gill Sans MT" pitchFamily="34" charset="0"/>
              </a:rPr>
              <a:t>AMBITO DE ACCIÓN:</a:t>
            </a:r>
            <a:endParaRPr lang="es-EC" b="1" dirty="0">
              <a:latin typeface="Gill Sans MT" pitchFamily="34" charset="0"/>
            </a:endParaRPr>
          </a:p>
          <a:p>
            <a:pPr eaLnBrk="1" hangingPunct="1"/>
            <a:r>
              <a:rPr lang="es-ES" sz="1600" b="1" dirty="0">
                <a:latin typeface="Gill Sans MT" pitchFamily="34" charset="0"/>
              </a:rPr>
              <a:t> </a:t>
            </a:r>
            <a:endParaRPr lang="es-EC" sz="1400" b="1" dirty="0">
              <a:latin typeface="Gill Sans MT" pitchFamily="34" charset="0"/>
            </a:endParaRPr>
          </a:p>
          <a:p>
            <a:pPr algn="just" eaLnBrk="1" hangingPunct="1"/>
            <a:r>
              <a:rPr lang="es-ES" dirty="0">
                <a:latin typeface="Gill Sans MT" pitchFamily="34" charset="0"/>
              </a:rPr>
              <a:t>El Gobierno Autónomo Descentralizado Parroquial Rural de Palo Quemado, tendrá su perímetro de acción en los 3 barrios urbanos y 7 recintos siendo sus competencias exclusivas las  señaladas en la Constitución de la Republica  en su Art. 267 en concordancia con  el actual Código Orgánico de Ordenamiento Territorial, Autonomías y Descentralización Art. 65</a:t>
            </a:r>
            <a:endParaRPr lang="es-EC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268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 hidden="1"/>
          <p:cNvSpPr>
            <a:spLocks noChangeArrowheads="1"/>
          </p:cNvSpPr>
          <p:nvPr/>
        </p:nvSpPr>
        <p:spPr bwMode="auto">
          <a:xfrm>
            <a:off x="34940" y="-315415"/>
            <a:ext cx="1403648" cy="2016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0" algn="in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s-EC" dirty="0">
              <a:solidFill>
                <a:prstClr val="black"/>
              </a:solidFill>
            </a:endParaRPr>
          </a:p>
        </p:txBody>
      </p:sp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val="775118479"/>
              </p:ext>
            </p:extLst>
          </p:nvPr>
        </p:nvGraphicFramePr>
        <p:xfrm>
          <a:off x="395536" y="1052736"/>
          <a:ext cx="8172399" cy="4464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5 CuadroTexto"/>
          <p:cNvSpPr txBox="1"/>
          <p:nvPr/>
        </p:nvSpPr>
        <p:spPr>
          <a:xfrm>
            <a:off x="1619672" y="476672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400" b="1" dirty="0">
                <a:solidFill>
                  <a:prstClr val="black"/>
                </a:solidFill>
              </a:rPr>
              <a:t>ORGANICO FUNCIONAL GAD PALO QUEMADO</a:t>
            </a:r>
          </a:p>
        </p:txBody>
      </p:sp>
    </p:spTree>
    <p:extLst>
      <p:ext uri="{BB962C8B-B14F-4D97-AF65-F5344CB8AC3E}">
        <p14:creationId xmlns:p14="http://schemas.microsoft.com/office/powerpoint/2010/main" val="2009407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2123728" y="404664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400" b="1" dirty="0">
                <a:solidFill>
                  <a:prstClr val="black"/>
                </a:solidFill>
              </a:rPr>
              <a:t>ORGANICO FUNCIONAL VOCALES</a:t>
            </a:r>
          </a:p>
        </p:txBody>
      </p:sp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val="1058624091"/>
              </p:ext>
            </p:extLst>
          </p:nvPr>
        </p:nvGraphicFramePr>
        <p:xfrm>
          <a:off x="575552" y="866329"/>
          <a:ext cx="7992888" cy="5442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37569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 hidden="1"/>
          <p:cNvSpPr>
            <a:spLocks noChangeArrowheads="1"/>
          </p:cNvSpPr>
          <p:nvPr/>
        </p:nvSpPr>
        <p:spPr bwMode="auto">
          <a:xfrm>
            <a:off x="34940" y="-315415"/>
            <a:ext cx="1403648" cy="2016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0" algn="in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s-EC" dirty="0">
              <a:solidFill>
                <a:prstClr val="black"/>
              </a:solidFill>
            </a:endParaRPr>
          </a:p>
        </p:txBody>
      </p:sp>
      <p:graphicFrame>
        <p:nvGraphicFramePr>
          <p:cNvPr id="10" name="9 Diagrama"/>
          <p:cNvGraphicFramePr/>
          <p:nvPr>
            <p:extLst>
              <p:ext uri="{D42A27DB-BD31-4B8C-83A1-F6EECF244321}">
                <p14:modId xmlns:p14="http://schemas.microsoft.com/office/powerpoint/2010/main" val="2152172859"/>
              </p:ext>
            </p:extLst>
          </p:nvPr>
        </p:nvGraphicFramePr>
        <p:xfrm>
          <a:off x="611560" y="404665"/>
          <a:ext cx="7704856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69559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23528" y="2370110"/>
            <a:ext cx="7826052" cy="26852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EC" sz="3200" b="1" dirty="0">
              <a:solidFill>
                <a:prstClr val="black">
                  <a:lumMod val="85000"/>
                  <a:lumOff val="1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5582700"/>
              </p:ext>
            </p:extLst>
          </p:nvPr>
        </p:nvGraphicFramePr>
        <p:xfrm>
          <a:off x="1691680" y="3717032"/>
          <a:ext cx="5363892" cy="2128629"/>
        </p:xfrm>
        <a:graphic>
          <a:graphicData uri="http://schemas.openxmlformats.org/drawingml/2006/table">
            <a:tbl>
              <a:tblPr/>
              <a:tblGrid>
                <a:gridCol w="3650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34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ASIGNACION CORRIENTE </a:t>
                      </a:r>
                      <a:r>
                        <a:rPr lang="es-EC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  <a:p>
                      <a:pPr algn="ctr" fontAlgn="b"/>
                      <a:r>
                        <a:rPr lang="es-EC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ART. 198 COOTAD (170 SBU)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$ 79.900,00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10% GRUPOS</a:t>
                      </a:r>
                      <a:r>
                        <a:rPr lang="es-EC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 ATENCIÓN PRIORITARIA</a:t>
                      </a:r>
                      <a:r>
                        <a:rPr lang="es-EC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  <a:p>
                      <a:pPr algn="ctr" fontAlgn="b"/>
                      <a:endParaRPr lang="es-EC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$ 16.474,15</a:t>
                      </a:r>
                    </a:p>
                    <a:p>
                      <a:pPr algn="r" fontAlgn="b"/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ASIGNACION INVERSION </a:t>
                      </a:r>
                    </a:p>
                    <a:p>
                      <a:pPr algn="ctr" fontAlgn="b"/>
                      <a:endParaRPr lang="es-EC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$ 68.367.33</a:t>
                      </a:r>
                    </a:p>
                    <a:p>
                      <a:pPr algn="r" fontAlgn="b"/>
                      <a:r>
                        <a:rPr lang="es-EC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1 Título"/>
          <p:cNvSpPr txBox="1">
            <a:spLocks/>
          </p:cNvSpPr>
          <p:nvPr/>
        </p:nvSpPr>
        <p:spPr>
          <a:xfrm>
            <a:off x="1043608" y="811496"/>
            <a:ext cx="7340641" cy="7233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C" sz="3600" b="1" dirty="0">
                <a:solidFill>
                  <a:schemeClr val="tx1"/>
                </a:solidFill>
              </a:rPr>
              <a:t>ASIGNACIÓN AL GAD PARROQUIAL RURAL PALO QUEMADO</a:t>
            </a: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611560" y="1801450"/>
            <a:ext cx="8016934" cy="5686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C" sz="2000" b="1" dirty="0">
                <a:solidFill>
                  <a:srgbClr val="FF0000"/>
                </a:solidFill>
                <a:latin typeface="Arial Black" pitchFamily="34" charset="0"/>
              </a:rPr>
              <a:t>MINISTERIO DE FINANZAS SEGÚN ACUERDO Nro. 003-2025 DE FECHA 02 DE SEPTIEMBRE DEL 2025</a:t>
            </a:r>
          </a:p>
        </p:txBody>
      </p:sp>
      <p:sp>
        <p:nvSpPr>
          <p:cNvPr id="2" name="Elipse 1"/>
          <p:cNvSpPr/>
          <p:nvPr/>
        </p:nvSpPr>
        <p:spPr>
          <a:xfrm>
            <a:off x="2771800" y="2399968"/>
            <a:ext cx="3528392" cy="100811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1"/>
                </a:solidFill>
              </a:rPr>
              <a:t>2025</a:t>
            </a:r>
          </a:p>
          <a:p>
            <a:pPr algn="ctr"/>
            <a:r>
              <a:rPr lang="es-ES" b="1" dirty="0">
                <a:solidFill>
                  <a:schemeClr val="tx1"/>
                </a:solidFill>
              </a:rPr>
              <a:t>$ 164.741,48</a:t>
            </a:r>
          </a:p>
        </p:txBody>
      </p:sp>
    </p:spTree>
    <p:extLst>
      <p:ext uri="{BB962C8B-B14F-4D97-AF65-F5344CB8AC3E}">
        <p14:creationId xmlns:p14="http://schemas.microsoft.com/office/powerpoint/2010/main" val="4255859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 rot="10800000">
            <a:off x="966788" y="274638"/>
            <a:ext cx="576262" cy="13684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C" dirty="0">
              <a:solidFill>
                <a:prstClr val="white"/>
              </a:solidFill>
            </a:endParaRPr>
          </a:p>
        </p:txBody>
      </p:sp>
      <p:sp>
        <p:nvSpPr>
          <p:cNvPr id="27" name="26 CuadroTexto"/>
          <p:cNvSpPr txBox="1"/>
          <p:nvPr/>
        </p:nvSpPr>
        <p:spPr>
          <a:xfrm>
            <a:off x="755576" y="998946"/>
            <a:ext cx="3456383" cy="70788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C" sz="2000" dirty="0">
                <a:solidFill>
                  <a:schemeClr val="tx1"/>
                </a:solidFill>
              </a:rPr>
              <a:t>REMUNERACIONES BÁSICAS 46646.67</a:t>
            </a:r>
          </a:p>
        </p:txBody>
      </p:sp>
      <p:sp>
        <p:nvSpPr>
          <p:cNvPr id="23" name="26 CuadroTexto"/>
          <p:cNvSpPr txBox="1"/>
          <p:nvPr/>
        </p:nvSpPr>
        <p:spPr>
          <a:xfrm>
            <a:off x="753538" y="1767597"/>
            <a:ext cx="3438239" cy="70788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C" sz="2000" dirty="0">
                <a:solidFill>
                  <a:schemeClr val="tx1"/>
                </a:solidFill>
              </a:rPr>
              <a:t>REMUNERACIONES COMPLEMENTARIAS 10936.23</a:t>
            </a:r>
          </a:p>
        </p:txBody>
      </p:sp>
      <p:sp>
        <p:nvSpPr>
          <p:cNvPr id="24" name="28 CuadroTexto"/>
          <p:cNvSpPr txBox="1"/>
          <p:nvPr/>
        </p:nvSpPr>
        <p:spPr>
          <a:xfrm>
            <a:off x="831714" y="5505111"/>
            <a:ext cx="7096175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000" dirty="0">
                <a:solidFill>
                  <a:prstClr val="black"/>
                </a:solidFill>
              </a:rPr>
              <a:t>D</a:t>
            </a:r>
            <a:r>
              <a:rPr lang="es-EC" sz="2000" dirty="0">
                <a:solidFill>
                  <a:prstClr val="black"/>
                </a:solidFill>
              </a:rPr>
              <a:t>ENTRO DEL GASTO CORRIENTE TENEMOS UN DEVENGADO DE 72057.11 </a:t>
            </a:r>
          </a:p>
        </p:txBody>
      </p:sp>
      <p:sp>
        <p:nvSpPr>
          <p:cNvPr id="26" name="12 CuadroTexto"/>
          <p:cNvSpPr txBox="1"/>
          <p:nvPr/>
        </p:nvSpPr>
        <p:spPr>
          <a:xfrm>
            <a:off x="4644036" y="1467323"/>
            <a:ext cx="3672408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C" dirty="0">
                <a:solidFill>
                  <a:prstClr val="black"/>
                </a:solidFill>
              </a:rPr>
              <a:t>APORTE A LA CONAGOPARE NACIONAL Y COTOPAXI 4942.28</a:t>
            </a:r>
          </a:p>
        </p:txBody>
      </p:sp>
      <p:sp>
        <p:nvSpPr>
          <p:cNvPr id="14" name="26 CuadroTexto"/>
          <p:cNvSpPr txBox="1"/>
          <p:nvPr/>
        </p:nvSpPr>
        <p:spPr>
          <a:xfrm>
            <a:off x="755575" y="2536248"/>
            <a:ext cx="3456384" cy="64633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dirty="0">
                <a:solidFill>
                  <a:schemeClr val="tx1"/>
                </a:solidFill>
              </a:rPr>
              <a:t>APORTES PATRONALES A LA SEGURIDAD SOCIAL 5434.69</a:t>
            </a:r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15" name="12 CuadroTexto"/>
          <p:cNvSpPr txBox="1"/>
          <p:nvPr/>
        </p:nvSpPr>
        <p:spPr>
          <a:xfrm>
            <a:off x="4621319" y="2213082"/>
            <a:ext cx="3639314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dirty="0">
                <a:solidFill>
                  <a:prstClr val="black"/>
                </a:solidFill>
              </a:rPr>
              <a:t>P</a:t>
            </a:r>
            <a:r>
              <a:rPr lang="es-EC" dirty="0">
                <a:solidFill>
                  <a:prstClr val="black"/>
                </a:solidFill>
              </a:rPr>
              <a:t>OLIZA DE FIDELIDAD PUBLICA SERVIDORES DEL GAD 94.10</a:t>
            </a:r>
          </a:p>
        </p:txBody>
      </p:sp>
      <p:sp>
        <p:nvSpPr>
          <p:cNvPr id="2" name="Rectángulo redondeado 1"/>
          <p:cNvSpPr/>
          <p:nvPr/>
        </p:nvSpPr>
        <p:spPr>
          <a:xfrm>
            <a:off x="1543051" y="274638"/>
            <a:ext cx="5625850" cy="64908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chemeClr val="tx1"/>
                </a:solidFill>
              </a:rPr>
              <a:t>GASTO CORRIENTE</a:t>
            </a:r>
            <a:endParaRPr lang="es-EC" sz="2800" b="1" dirty="0">
              <a:solidFill>
                <a:schemeClr val="tx1"/>
              </a:solidFill>
            </a:endParaRPr>
          </a:p>
        </p:txBody>
      </p:sp>
      <p:sp>
        <p:nvSpPr>
          <p:cNvPr id="12" name="28 CuadroTexto"/>
          <p:cNvSpPr txBox="1"/>
          <p:nvPr/>
        </p:nvSpPr>
        <p:spPr>
          <a:xfrm>
            <a:off x="4620024" y="996773"/>
            <a:ext cx="3672408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C" sz="2000" dirty="0">
                <a:solidFill>
                  <a:prstClr val="black"/>
                </a:solidFill>
              </a:rPr>
              <a:t>HOSTING PÁGINA WEB 250.00</a:t>
            </a:r>
          </a:p>
        </p:txBody>
      </p:sp>
      <p:sp>
        <p:nvSpPr>
          <p:cNvPr id="13" name="26 CuadroTexto"/>
          <p:cNvSpPr txBox="1"/>
          <p:nvPr/>
        </p:nvSpPr>
        <p:spPr>
          <a:xfrm>
            <a:off x="753538" y="3269583"/>
            <a:ext cx="3456384" cy="36933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dirty="0">
                <a:solidFill>
                  <a:schemeClr val="tx1"/>
                </a:solidFill>
              </a:rPr>
              <a:t>SERVICIOS BÁSICOS 1138.53</a:t>
            </a:r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17" name="26 CuadroTexto"/>
          <p:cNvSpPr txBox="1"/>
          <p:nvPr/>
        </p:nvSpPr>
        <p:spPr>
          <a:xfrm>
            <a:off x="4644036" y="3693927"/>
            <a:ext cx="3623096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s-EC"/>
            </a:defPPr>
            <a:lvl1pPr fontAlgn="base">
              <a:spcBef>
                <a:spcPct val="0"/>
              </a:spcBef>
              <a:spcAft>
                <a:spcPct val="0"/>
              </a:spcAft>
              <a:defRPr sz="2000">
                <a:solidFill>
                  <a:prstClr val="black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ARRIENDO DE SOFTWARE DE CONTABILIDAD GUBERNAMENTAL 1300.00 </a:t>
            </a:r>
            <a:endParaRPr lang="es-EC" dirty="0"/>
          </a:p>
        </p:txBody>
      </p:sp>
      <p:sp>
        <p:nvSpPr>
          <p:cNvPr id="20" name="28 CuadroTexto"/>
          <p:cNvSpPr txBox="1"/>
          <p:nvPr/>
        </p:nvSpPr>
        <p:spPr>
          <a:xfrm>
            <a:off x="4620024" y="3091425"/>
            <a:ext cx="3672408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000" dirty="0">
                <a:solidFill>
                  <a:prstClr val="black"/>
                </a:solidFill>
              </a:rPr>
              <a:t>COMISIONES BANCARIAS 41.40</a:t>
            </a:r>
            <a:endParaRPr lang="es-EC" sz="2000" dirty="0">
              <a:solidFill>
                <a:prstClr val="black"/>
              </a:solidFill>
            </a:endParaRPr>
          </a:p>
        </p:txBody>
      </p:sp>
      <p:sp>
        <p:nvSpPr>
          <p:cNvPr id="5" name="26 CuadroTexto">
            <a:extLst>
              <a:ext uri="{FF2B5EF4-FFF2-40B4-BE49-F238E27FC236}">
                <a16:creationId xmlns:a16="http://schemas.microsoft.com/office/drawing/2014/main" id="{A8A5358E-C4FF-6B94-62A5-AA2AEBED39B0}"/>
              </a:ext>
            </a:extLst>
          </p:cNvPr>
          <p:cNvSpPr txBox="1"/>
          <p:nvPr/>
        </p:nvSpPr>
        <p:spPr>
          <a:xfrm>
            <a:off x="769369" y="3693927"/>
            <a:ext cx="3456384" cy="64633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dirty="0">
                <a:solidFill>
                  <a:schemeClr val="tx1"/>
                </a:solidFill>
              </a:rPr>
              <a:t>SEGURO DEL VEHICULO DE LA INSTITUCIÓN 575.00</a:t>
            </a:r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8" name="26 CuadroTexto">
            <a:extLst>
              <a:ext uri="{FF2B5EF4-FFF2-40B4-BE49-F238E27FC236}">
                <a16:creationId xmlns:a16="http://schemas.microsoft.com/office/drawing/2014/main" id="{192C45F3-21AA-258D-385F-2EA86AF2954F}"/>
              </a:ext>
            </a:extLst>
          </p:cNvPr>
          <p:cNvSpPr txBox="1"/>
          <p:nvPr/>
        </p:nvSpPr>
        <p:spPr>
          <a:xfrm>
            <a:off x="760444" y="4426713"/>
            <a:ext cx="3456384" cy="64633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dirty="0">
                <a:solidFill>
                  <a:schemeClr val="tx1"/>
                </a:solidFill>
              </a:rPr>
              <a:t>RETENCIÓN CINCO POR MIL AL GOBIERNO CENTRAL 707.21</a:t>
            </a:r>
            <a:endParaRPr lang="es-EC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80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6">
            <a:extLst>
              <a:ext uri="{FF2B5EF4-FFF2-40B4-BE49-F238E27FC236}">
                <a16:creationId xmlns:a16="http://schemas.microsoft.com/office/drawing/2014/main" id="{76435F8A-EF75-3423-24BA-4B117083F894}"/>
              </a:ext>
            </a:extLst>
          </p:cNvPr>
          <p:cNvSpPr/>
          <p:nvPr/>
        </p:nvSpPr>
        <p:spPr>
          <a:xfrm>
            <a:off x="1759075" y="548680"/>
            <a:ext cx="5625850" cy="64908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>
                <a:solidFill>
                  <a:schemeClr val="tx1"/>
                </a:solidFill>
              </a:rPr>
              <a:t>GASTO INVERSIÓN</a:t>
            </a:r>
            <a:endParaRPr lang="es-EC" sz="4000" b="1" dirty="0">
              <a:solidFill>
                <a:schemeClr val="tx1"/>
              </a:solidFill>
            </a:endParaRPr>
          </a:p>
        </p:txBody>
      </p:sp>
      <p:sp>
        <p:nvSpPr>
          <p:cNvPr id="3" name="1 Título">
            <a:extLst>
              <a:ext uri="{FF2B5EF4-FFF2-40B4-BE49-F238E27FC236}">
                <a16:creationId xmlns:a16="http://schemas.microsoft.com/office/drawing/2014/main" id="{02CA908E-740C-9FC2-C481-10BB688980AD}"/>
              </a:ext>
            </a:extLst>
          </p:cNvPr>
          <p:cNvSpPr txBox="1">
            <a:spLocks/>
          </p:cNvSpPr>
          <p:nvPr/>
        </p:nvSpPr>
        <p:spPr>
          <a:xfrm>
            <a:off x="2267744" y="1700808"/>
            <a:ext cx="4824536" cy="809242"/>
          </a:xfrm>
          <a:prstGeom prst="rect">
            <a:avLst/>
          </a:prstGeom>
          <a:ln w="38100" cmpd="sng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EC" sz="3600" dirty="0">
                <a:latin typeface="Baskerville Old Face" pitchFamily="18" charset="0"/>
                <a:ea typeface="+mj-ea"/>
                <a:cs typeface="+mj-cs"/>
              </a:rPr>
              <a:t>ART. 65 COOTAD</a:t>
            </a:r>
          </a:p>
        </p:txBody>
      </p:sp>
      <p:sp>
        <p:nvSpPr>
          <p:cNvPr id="5" name="1 Título">
            <a:extLst>
              <a:ext uri="{FF2B5EF4-FFF2-40B4-BE49-F238E27FC236}">
                <a16:creationId xmlns:a16="http://schemas.microsoft.com/office/drawing/2014/main" id="{7925FB27-3F77-4829-326F-3ABD9959A8A2}"/>
              </a:ext>
            </a:extLst>
          </p:cNvPr>
          <p:cNvSpPr txBox="1">
            <a:spLocks/>
          </p:cNvSpPr>
          <p:nvPr/>
        </p:nvSpPr>
        <p:spPr>
          <a:xfrm>
            <a:off x="750987" y="2440121"/>
            <a:ext cx="7858050" cy="2291634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EC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COMPETENCIAS </a:t>
            </a:r>
          </a:p>
          <a:p>
            <a:pPr algn="ctr">
              <a:defRPr/>
            </a:pPr>
            <a:r>
              <a:rPr lang="es-EC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DE LOS </a:t>
            </a:r>
          </a:p>
          <a:p>
            <a:pPr algn="ctr">
              <a:defRPr/>
            </a:pPr>
            <a:r>
              <a:rPr lang="es-EC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GAD PARROQUIALES</a:t>
            </a:r>
          </a:p>
        </p:txBody>
      </p:sp>
    </p:spTree>
    <p:extLst>
      <p:ext uri="{BB962C8B-B14F-4D97-AF65-F5344CB8AC3E}">
        <p14:creationId xmlns:p14="http://schemas.microsoft.com/office/powerpoint/2010/main" val="2420798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 dirty="0"/>
          </a:p>
        </p:txBody>
      </p:sp>
      <p:pic>
        <p:nvPicPr>
          <p:cNvPr id="4" name="Picture 2" descr="C:\Users\VAIO\Desktop\VIVI\ESCUELA DE FORMACIÓN CIUDADANA\TAREAS\TAREA 2 PEDRO J MONTERO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3 Imagen" descr="Descripción: LOGO GAD PALO QUEMADO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846" y="2540000"/>
            <a:ext cx="2079266" cy="2257151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17270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 rot="5400000">
            <a:off x="683419" y="45244"/>
            <a:ext cx="1223963" cy="18002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C" dirty="0">
              <a:solidFill>
                <a:prstClr val="white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 rot="10800000">
            <a:off x="966788" y="274638"/>
            <a:ext cx="576262" cy="13684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C" dirty="0">
              <a:solidFill>
                <a:prstClr val="white"/>
              </a:solidFill>
            </a:endParaRPr>
          </a:p>
        </p:txBody>
      </p:sp>
      <p:sp>
        <p:nvSpPr>
          <p:cNvPr id="21514" name="11 CuadroTexto"/>
          <p:cNvSpPr txBox="1">
            <a:spLocks noChangeArrowheads="1"/>
          </p:cNvSpPr>
          <p:nvPr/>
        </p:nvSpPr>
        <p:spPr bwMode="auto">
          <a:xfrm>
            <a:off x="971550" y="2636838"/>
            <a:ext cx="1944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C" altLang="es-ES" dirty="0">
                <a:solidFill>
                  <a:prstClr val="black"/>
                </a:solidFill>
              </a:rPr>
              <a:t>CORRIENTES  </a:t>
            </a:r>
          </a:p>
        </p:txBody>
      </p:sp>
      <p:sp>
        <p:nvSpPr>
          <p:cNvPr id="21515" name="12 CuadroTexto"/>
          <p:cNvSpPr txBox="1">
            <a:spLocks noChangeArrowheads="1"/>
          </p:cNvSpPr>
          <p:nvPr/>
        </p:nvSpPr>
        <p:spPr bwMode="auto">
          <a:xfrm>
            <a:off x="5003800" y="1835667"/>
            <a:ext cx="11525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C" altLang="es-ES" dirty="0">
                <a:solidFill>
                  <a:prstClr val="black"/>
                </a:solidFill>
              </a:rPr>
              <a:t>MONTO</a:t>
            </a:r>
          </a:p>
        </p:txBody>
      </p:sp>
      <p:sp>
        <p:nvSpPr>
          <p:cNvPr id="21516" name="13 CuadroTexto"/>
          <p:cNvSpPr txBox="1">
            <a:spLocks noChangeArrowheads="1"/>
          </p:cNvSpPr>
          <p:nvPr/>
        </p:nvSpPr>
        <p:spPr bwMode="auto">
          <a:xfrm>
            <a:off x="7092950" y="1813163"/>
            <a:ext cx="17287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C" altLang="es-ES" dirty="0">
                <a:solidFill>
                  <a:prstClr val="black"/>
                </a:solidFill>
              </a:rPr>
              <a:t>DEVENGADO</a:t>
            </a:r>
          </a:p>
        </p:txBody>
      </p:sp>
      <p:sp>
        <p:nvSpPr>
          <p:cNvPr id="21517" name="14 CuadroTexto"/>
          <p:cNvSpPr txBox="1">
            <a:spLocks noChangeArrowheads="1"/>
          </p:cNvSpPr>
          <p:nvPr/>
        </p:nvSpPr>
        <p:spPr bwMode="auto">
          <a:xfrm>
            <a:off x="4860937" y="2522538"/>
            <a:ext cx="15112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"/>
            <a:r>
              <a:rPr lang="es-EC" altLang="es-ES" dirty="0">
                <a:solidFill>
                  <a:prstClr val="black"/>
                </a:solidFill>
              </a:rPr>
              <a:t>$ </a:t>
            </a:r>
            <a:r>
              <a:rPr lang="es-EC" b="1" dirty="0">
                <a:solidFill>
                  <a:srgbClr val="000000"/>
                </a:solidFill>
                <a:latin typeface="Calibri"/>
              </a:rPr>
              <a:t>79.900,00</a:t>
            </a:r>
          </a:p>
        </p:txBody>
      </p:sp>
      <p:sp>
        <p:nvSpPr>
          <p:cNvPr id="21518" name="16 CuadroTexto"/>
          <p:cNvSpPr txBox="1">
            <a:spLocks noChangeArrowheads="1"/>
          </p:cNvSpPr>
          <p:nvPr/>
        </p:nvSpPr>
        <p:spPr bwMode="auto">
          <a:xfrm>
            <a:off x="7092950" y="2565400"/>
            <a:ext cx="15827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C" altLang="es-ES" dirty="0">
                <a:solidFill>
                  <a:prstClr val="black"/>
                </a:solidFill>
              </a:rPr>
              <a:t>$ </a:t>
            </a:r>
            <a:r>
              <a:rPr lang="en-US" dirty="0"/>
              <a:t>72,057.11</a:t>
            </a:r>
            <a:endParaRPr lang="es-EC" altLang="es-ES" dirty="0">
              <a:solidFill>
                <a:prstClr val="black"/>
              </a:solidFill>
            </a:endParaRPr>
          </a:p>
        </p:txBody>
      </p:sp>
      <p:sp>
        <p:nvSpPr>
          <p:cNvPr id="21519" name="17 CuadroTexto"/>
          <p:cNvSpPr txBox="1">
            <a:spLocks noChangeArrowheads="1"/>
          </p:cNvSpPr>
          <p:nvPr/>
        </p:nvSpPr>
        <p:spPr bwMode="auto">
          <a:xfrm>
            <a:off x="1007269" y="4038601"/>
            <a:ext cx="16557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C" altLang="es-ES" dirty="0">
                <a:solidFill>
                  <a:prstClr val="black"/>
                </a:solidFill>
              </a:rPr>
              <a:t>INVERSION  </a:t>
            </a:r>
          </a:p>
        </p:txBody>
      </p:sp>
      <p:sp>
        <p:nvSpPr>
          <p:cNvPr id="21520" name="18 CuadroTexto"/>
          <p:cNvSpPr txBox="1">
            <a:spLocks noChangeArrowheads="1"/>
          </p:cNvSpPr>
          <p:nvPr/>
        </p:nvSpPr>
        <p:spPr bwMode="auto">
          <a:xfrm>
            <a:off x="4793991" y="3993119"/>
            <a:ext cx="157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"/>
            <a:r>
              <a:rPr lang="es-EC" altLang="es-ES" dirty="0">
                <a:solidFill>
                  <a:prstClr val="black"/>
                </a:solidFill>
              </a:rPr>
              <a:t>$ </a:t>
            </a:r>
            <a:r>
              <a:rPr lang="es-EC" altLang="es-ES" b="1" dirty="0">
                <a:solidFill>
                  <a:srgbClr val="000000"/>
                </a:solidFill>
                <a:latin typeface="Calibri"/>
              </a:rPr>
              <a:t>84.841,48</a:t>
            </a:r>
            <a:endParaRPr lang="es-EC" b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521" name="19 CuadroTexto"/>
          <p:cNvSpPr txBox="1">
            <a:spLocks noChangeArrowheads="1"/>
          </p:cNvSpPr>
          <p:nvPr/>
        </p:nvSpPr>
        <p:spPr bwMode="auto">
          <a:xfrm>
            <a:off x="7165653" y="3998794"/>
            <a:ext cx="16560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C" altLang="es-ES" dirty="0">
                <a:solidFill>
                  <a:prstClr val="black"/>
                </a:solidFill>
              </a:rPr>
              <a:t>$ </a:t>
            </a:r>
            <a:r>
              <a:rPr lang="en-US" dirty="0"/>
              <a:t>43.741,82</a:t>
            </a:r>
            <a:endParaRPr lang="es-EC" altLang="es-ES" dirty="0">
              <a:solidFill>
                <a:prstClr val="black"/>
              </a:solidFill>
            </a:endParaRPr>
          </a:p>
        </p:txBody>
      </p:sp>
      <p:sp>
        <p:nvSpPr>
          <p:cNvPr id="27" name="26 CuadroTexto"/>
          <p:cNvSpPr txBox="1"/>
          <p:nvPr/>
        </p:nvSpPr>
        <p:spPr>
          <a:xfrm>
            <a:off x="1076256" y="5383242"/>
            <a:ext cx="2160587" cy="52387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C" sz="2800" dirty="0">
                <a:solidFill>
                  <a:prstClr val="white"/>
                </a:solidFill>
              </a:rPr>
              <a:t>TOTAL</a:t>
            </a:r>
          </a:p>
        </p:txBody>
      </p:sp>
      <p:sp>
        <p:nvSpPr>
          <p:cNvPr id="29" name="28 CuadroTexto"/>
          <p:cNvSpPr txBox="1"/>
          <p:nvPr/>
        </p:nvSpPr>
        <p:spPr>
          <a:xfrm>
            <a:off x="4551918" y="5445125"/>
            <a:ext cx="1814215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C" sz="2000" dirty="0">
                <a:solidFill>
                  <a:prstClr val="black"/>
                </a:solidFill>
              </a:rPr>
              <a:t>$ </a:t>
            </a:r>
            <a:r>
              <a:rPr lang="es-ES" sz="2000" b="1" dirty="0">
                <a:solidFill>
                  <a:schemeClr val="tx1"/>
                </a:solidFill>
              </a:rPr>
              <a:t>164.741.48</a:t>
            </a:r>
          </a:p>
        </p:txBody>
      </p:sp>
      <p:sp>
        <p:nvSpPr>
          <p:cNvPr id="31" name="30 Flecha derecha"/>
          <p:cNvSpPr/>
          <p:nvPr/>
        </p:nvSpPr>
        <p:spPr>
          <a:xfrm>
            <a:off x="3276600" y="2708275"/>
            <a:ext cx="863600" cy="215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EC" dirty="0">
              <a:solidFill>
                <a:prstClr val="white"/>
              </a:solidFill>
            </a:endParaRPr>
          </a:p>
        </p:txBody>
      </p:sp>
      <p:sp>
        <p:nvSpPr>
          <p:cNvPr id="32" name="31 Flecha derecha"/>
          <p:cNvSpPr/>
          <p:nvPr/>
        </p:nvSpPr>
        <p:spPr>
          <a:xfrm>
            <a:off x="3276600" y="4115594"/>
            <a:ext cx="863600" cy="215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EC" dirty="0">
              <a:solidFill>
                <a:prstClr val="white"/>
              </a:solidFill>
            </a:endParaRPr>
          </a:p>
        </p:txBody>
      </p:sp>
      <p:sp>
        <p:nvSpPr>
          <p:cNvPr id="36" name="35 CuadroTexto"/>
          <p:cNvSpPr txBox="1"/>
          <p:nvPr/>
        </p:nvSpPr>
        <p:spPr>
          <a:xfrm>
            <a:off x="7019925" y="5445224"/>
            <a:ext cx="1728788" cy="4000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C" sz="2000" dirty="0">
                <a:solidFill>
                  <a:prstClr val="black"/>
                </a:solidFill>
              </a:rPr>
              <a:t>$ 115.798,93</a:t>
            </a:r>
          </a:p>
        </p:txBody>
      </p:sp>
      <p:sp>
        <p:nvSpPr>
          <p:cNvPr id="18" name="Rectángulo redondeado 17"/>
          <p:cNvSpPr/>
          <p:nvPr/>
        </p:nvSpPr>
        <p:spPr>
          <a:xfrm>
            <a:off x="1835696" y="404664"/>
            <a:ext cx="5625850" cy="64908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>
                <a:solidFill>
                  <a:schemeClr val="tx1"/>
                </a:solidFill>
              </a:rPr>
              <a:t>GASTO 2025</a:t>
            </a:r>
            <a:endParaRPr lang="es-EC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3751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Elipse">
            <a:hlinkClick r:id="rId2" action="ppaction://hlinksldjump"/>
          </p:cNvPr>
          <p:cNvSpPr/>
          <p:nvPr/>
        </p:nvSpPr>
        <p:spPr>
          <a:xfrm>
            <a:off x="1439590" y="981398"/>
            <a:ext cx="215900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C" dirty="0"/>
          </a:p>
        </p:txBody>
      </p:sp>
      <p:sp>
        <p:nvSpPr>
          <p:cNvPr id="24" name="23 Elipse">
            <a:hlinkClick r:id="rId3" action="ppaction://hlinksldjump"/>
          </p:cNvPr>
          <p:cNvSpPr/>
          <p:nvPr/>
        </p:nvSpPr>
        <p:spPr>
          <a:xfrm>
            <a:off x="1331640" y="2252985"/>
            <a:ext cx="215900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C" dirty="0"/>
          </a:p>
        </p:txBody>
      </p:sp>
      <p:sp>
        <p:nvSpPr>
          <p:cNvPr id="25" name="24 Elipse">
            <a:hlinkClick r:id="rId4" action="ppaction://hlinksldjump"/>
          </p:cNvPr>
          <p:cNvSpPr/>
          <p:nvPr/>
        </p:nvSpPr>
        <p:spPr>
          <a:xfrm>
            <a:off x="1357503" y="3524573"/>
            <a:ext cx="215900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C" dirty="0"/>
          </a:p>
        </p:txBody>
      </p:sp>
      <p:sp>
        <p:nvSpPr>
          <p:cNvPr id="26" name="25 Elipse">
            <a:hlinkClick r:id="rId5" action="ppaction://hlinksldjump"/>
          </p:cNvPr>
          <p:cNvSpPr/>
          <p:nvPr/>
        </p:nvSpPr>
        <p:spPr>
          <a:xfrm>
            <a:off x="1439590" y="4774729"/>
            <a:ext cx="215900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C" dirty="0"/>
          </a:p>
        </p:txBody>
      </p:sp>
      <p:grpSp>
        <p:nvGrpSpPr>
          <p:cNvPr id="32" name="19 Grupo"/>
          <p:cNvGrpSpPr>
            <a:grpSpLocks/>
          </p:cNvGrpSpPr>
          <p:nvPr/>
        </p:nvGrpSpPr>
        <p:grpSpPr bwMode="auto">
          <a:xfrm>
            <a:off x="1924542" y="2997622"/>
            <a:ext cx="5469285" cy="1341437"/>
            <a:chOff x="0" y="1396999"/>
            <a:chExt cx="6096000" cy="1342007"/>
          </a:xfrm>
        </p:grpSpPr>
        <p:sp>
          <p:nvSpPr>
            <p:cNvPr id="33" name="20 Rectángulo redondeado"/>
            <p:cNvSpPr/>
            <p:nvPr/>
          </p:nvSpPr>
          <p:spPr>
            <a:xfrm>
              <a:off x="0" y="1396999"/>
              <a:ext cx="6096000" cy="1270540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es-EC"/>
            </a:p>
          </p:txBody>
        </p:sp>
        <p:sp>
          <p:nvSpPr>
            <p:cNvPr id="34" name="21 Rectángulo"/>
            <p:cNvSpPr/>
            <p:nvPr/>
          </p:nvSpPr>
          <p:spPr>
            <a:xfrm>
              <a:off x="647478" y="1468466"/>
              <a:ext cx="4821808" cy="12705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0980" tIns="220980" rIns="220980" bIns="220980" spcCol="1270" anchor="ctr"/>
            <a:lstStyle/>
            <a:p>
              <a:pPr defTabSz="2578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C" sz="5800" dirty="0"/>
                <a:t> </a:t>
              </a:r>
            </a:p>
          </p:txBody>
        </p:sp>
      </p:grpSp>
      <p:grpSp>
        <p:nvGrpSpPr>
          <p:cNvPr id="4" name="Grupo 3"/>
          <p:cNvGrpSpPr/>
          <p:nvPr/>
        </p:nvGrpSpPr>
        <p:grpSpPr>
          <a:xfrm>
            <a:off x="1924541" y="307635"/>
            <a:ext cx="5469286" cy="5302595"/>
            <a:chOff x="1924541" y="307635"/>
            <a:chExt cx="5469286" cy="5302595"/>
          </a:xfrm>
        </p:grpSpPr>
        <p:sp>
          <p:nvSpPr>
            <p:cNvPr id="12" name="11 Rectángulo redondeado"/>
            <p:cNvSpPr/>
            <p:nvPr/>
          </p:nvSpPr>
          <p:spPr bwMode="auto">
            <a:xfrm>
              <a:off x="1924541" y="4338643"/>
              <a:ext cx="5449412" cy="1271587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es-ES" sz="5800" dirty="0">
                  <a:solidFill>
                    <a:schemeClr val="tx1"/>
                  </a:solidFill>
                </a:rPr>
                <a:t>GESTIONES</a:t>
              </a:r>
              <a:endParaRPr lang="es-EC" sz="5800" dirty="0">
                <a:solidFill>
                  <a:schemeClr val="tx1"/>
                </a:solidFill>
              </a:endParaRPr>
            </a:p>
          </p:txBody>
        </p:sp>
        <p:grpSp>
          <p:nvGrpSpPr>
            <p:cNvPr id="20" name="13 Grupo"/>
            <p:cNvGrpSpPr>
              <a:grpSpLocks/>
            </p:cNvGrpSpPr>
            <p:nvPr/>
          </p:nvGrpSpPr>
          <p:grpSpPr bwMode="auto">
            <a:xfrm>
              <a:off x="1924541" y="307635"/>
              <a:ext cx="5469285" cy="1347526"/>
              <a:chOff x="22150" y="1422382"/>
              <a:chExt cx="6096000" cy="1346650"/>
            </a:xfrm>
          </p:grpSpPr>
          <p:sp>
            <p:nvSpPr>
              <p:cNvPr id="27" name="14 Rectángulo redondeado"/>
              <p:cNvSpPr/>
              <p:nvPr/>
            </p:nvSpPr>
            <p:spPr>
              <a:xfrm>
                <a:off x="22150" y="1498271"/>
                <a:ext cx="6096000" cy="1270761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s-EC"/>
              </a:p>
            </p:txBody>
          </p:sp>
          <p:sp>
            <p:nvSpPr>
              <p:cNvPr id="28" name="15 Rectángulo"/>
              <p:cNvSpPr/>
              <p:nvPr/>
            </p:nvSpPr>
            <p:spPr>
              <a:xfrm>
                <a:off x="647477" y="1422382"/>
                <a:ext cx="4749800" cy="127076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220980" tIns="220980" rIns="220980" bIns="220980" spcCol="1270" anchor="ctr"/>
              <a:lstStyle/>
              <a:p>
                <a:pPr algn="ctr" defTabSz="25781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s-ES" sz="5800" dirty="0">
                    <a:solidFill>
                      <a:schemeClr val="tx1"/>
                    </a:solidFill>
                  </a:rPr>
                  <a:t>OBRAS</a:t>
                </a:r>
                <a:endParaRPr lang="es-EC" sz="58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0" name="17 Rectángulo redondeado"/>
            <p:cNvSpPr/>
            <p:nvPr/>
          </p:nvSpPr>
          <p:spPr bwMode="auto">
            <a:xfrm>
              <a:off x="1924542" y="1700633"/>
              <a:ext cx="5469285" cy="1271588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es-EC" sz="5800" dirty="0">
                  <a:solidFill>
                    <a:schemeClr val="tx1"/>
                  </a:solidFill>
                </a:rPr>
                <a:t>PROYECTOS</a:t>
              </a:r>
              <a:endParaRPr lang="es-EC" sz="5800" dirty="0"/>
            </a:p>
          </p:txBody>
        </p:sp>
        <p:sp>
          <p:nvSpPr>
            <p:cNvPr id="3" name="Rectángulo 2"/>
            <p:cNvSpPr/>
            <p:nvPr/>
          </p:nvSpPr>
          <p:spPr>
            <a:xfrm>
              <a:off x="2751211" y="3140080"/>
              <a:ext cx="3834576" cy="9848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s-EC" sz="5800" dirty="0"/>
                <a:t>CONVENIOS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53008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1 CuadroTexto"/>
          <p:cNvSpPr txBox="1"/>
          <p:nvPr/>
        </p:nvSpPr>
        <p:spPr>
          <a:xfrm>
            <a:off x="539552" y="1026529"/>
            <a:ext cx="7976474" cy="203132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s-EC" b="1" dirty="0"/>
              <a:t>OBRA PÚBLICA</a:t>
            </a:r>
          </a:p>
          <a:p>
            <a:pPr>
              <a:defRPr/>
            </a:pPr>
            <a:r>
              <a:rPr lang="es-EC" b="1" dirty="0"/>
              <a:t>MANTENIMIENTO VIAL				    </a:t>
            </a:r>
            <a:r>
              <a:rPr lang="es-EC" dirty="0"/>
              <a:t>$ 24,195.28</a:t>
            </a:r>
          </a:p>
          <a:p>
            <a:pPr>
              <a:defRPr/>
            </a:pPr>
            <a:r>
              <a:rPr lang="es-EC" dirty="0"/>
              <a:t>REMUNERACIONES DEL OPERADOR DE LA RETROEXCAVADORA</a:t>
            </a:r>
          </a:p>
          <a:p>
            <a:pPr>
              <a:defRPr/>
            </a:pPr>
            <a:r>
              <a:rPr lang="es-EC" dirty="0"/>
              <a:t>MANTENIMIENTO DE VOLQUETA Y RETROEXCAVADORA (CAMBIOS DE ACEITE)</a:t>
            </a:r>
          </a:p>
          <a:p>
            <a:pPr>
              <a:defRPr/>
            </a:pPr>
            <a:r>
              <a:rPr lang="es-EC" dirty="0"/>
              <a:t>RESPUESTOS Y ACCESORIOS (LLANTAS, FILTROS)</a:t>
            </a:r>
          </a:p>
          <a:p>
            <a:pPr>
              <a:defRPr/>
            </a:pPr>
            <a:r>
              <a:rPr lang="es-ES" dirty="0"/>
              <a:t>GASTO DE MATRICULACIÓN</a:t>
            </a:r>
            <a:r>
              <a:rPr lang="es-EC" dirty="0"/>
              <a:t>, SEGURO DE MAQUINARIA</a:t>
            </a:r>
          </a:p>
          <a:p>
            <a:pPr>
              <a:defRPr/>
            </a:pPr>
            <a:r>
              <a:rPr lang="es-ES" dirty="0"/>
              <a:t>COMBUSTIBLE</a:t>
            </a:r>
            <a:endParaRPr lang="es-EC" dirty="0"/>
          </a:p>
        </p:txBody>
      </p:sp>
      <p:sp>
        <p:nvSpPr>
          <p:cNvPr id="10" name="12 CuadroTexto">
            <a:hlinkClick r:id="rId2" action="ppaction://hlinksldjump"/>
          </p:cNvPr>
          <p:cNvSpPr txBox="1"/>
          <p:nvPr/>
        </p:nvSpPr>
        <p:spPr>
          <a:xfrm>
            <a:off x="1367136" y="364276"/>
            <a:ext cx="6624736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EC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GAD PARROQUIAL PALO QUEMADO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43DDF0A-9B35-E44A-6641-DE2BD1C87F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258442"/>
            <a:ext cx="3509684" cy="2414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C2BE746-EB12-3A1C-F9DB-B5C564BC7B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212975"/>
            <a:ext cx="3672408" cy="24603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37163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2 CuadroTexto">
            <a:hlinkClick r:id="rId2" action="ppaction://hlinksldjump"/>
          </p:cNvPr>
          <p:cNvSpPr txBox="1"/>
          <p:nvPr/>
        </p:nvSpPr>
        <p:spPr>
          <a:xfrm>
            <a:off x="1331640" y="260648"/>
            <a:ext cx="6624736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EC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GAD PARROQUIAL PALO QUEMADO</a:t>
            </a:r>
          </a:p>
        </p:txBody>
      </p:sp>
      <p:sp>
        <p:nvSpPr>
          <p:cNvPr id="4" name="11 CuadroTexto"/>
          <p:cNvSpPr txBox="1"/>
          <p:nvPr/>
        </p:nvSpPr>
        <p:spPr>
          <a:xfrm>
            <a:off x="755575" y="1124744"/>
            <a:ext cx="7704856" cy="92333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ES" b="1" dirty="0"/>
              <a:t>CONTRATACIÓN DE UN ENTRENADOR MONITOR PARA LA ESCUELA DE FUTBOL RECREATIVA EN CONVENIO CON EL CONSEJO PROVINCIAL DE COTOPAXI 6600.00</a:t>
            </a:r>
            <a:endParaRPr lang="es-EC" dirty="0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65210C57-0F49-B62D-0FAA-BAD44D2DC3BF}"/>
              </a:ext>
            </a:extLst>
          </p:cNvPr>
          <p:cNvGrpSpPr/>
          <p:nvPr/>
        </p:nvGrpSpPr>
        <p:grpSpPr>
          <a:xfrm>
            <a:off x="733669" y="2204864"/>
            <a:ext cx="7726762" cy="4176464"/>
            <a:chOff x="0" y="0"/>
            <a:chExt cx="5334000" cy="3718560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6477DB3-1E1D-9680-9A6E-C0BD03684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860" y="0"/>
              <a:ext cx="2644140" cy="15925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2B6CDC87-8796-28D0-2D99-ABFF6874D8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2860"/>
              <a:ext cx="2689860" cy="15125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E20B6130-06ED-59ED-9C28-0CC09AD35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539240"/>
              <a:ext cx="2689860" cy="21793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7397140C-7068-8931-E0AC-BA98C91986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7960" y="1546860"/>
              <a:ext cx="2583180" cy="211836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5012714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2 CuadroTexto">
            <a:hlinkClick r:id="rId2" action="ppaction://hlinksldjump"/>
          </p:cNvPr>
          <p:cNvSpPr txBox="1"/>
          <p:nvPr/>
        </p:nvSpPr>
        <p:spPr>
          <a:xfrm>
            <a:off x="1547664" y="399775"/>
            <a:ext cx="6624736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EC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GAD PARROQUIAL PALO QUEMADO</a:t>
            </a:r>
          </a:p>
        </p:txBody>
      </p:sp>
      <p:sp>
        <p:nvSpPr>
          <p:cNvPr id="7" name="11 CuadroTexto"/>
          <p:cNvSpPr txBox="1"/>
          <p:nvPr/>
        </p:nvSpPr>
        <p:spPr>
          <a:xfrm>
            <a:off x="611560" y="1182497"/>
            <a:ext cx="7632848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EC" b="1" dirty="0"/>
              <a:t>ADQUISICIÓN DE TRES CONTENEDORES DE BASURA Y EL MANTENIMIENTO DE LOS EXISTENTES EN LA PARROQUIA Y SUS RECINTOS </a:t>
            </a:r>
            <a:r>
              <a:rPr lang="es-EC" b="1" i="1" dirty="0"/>
              <a:t>5292.00</a:t>
            </a:r>
            <a:r>
              <a:rPr lang="es-EC" b="1" dirty="0"/>
              <a:t>	</a:t>
            </a:r>
            <a:endParaRPr lang="es-EC" dirty="0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205C6B8E-1833-BF2A-9E2C-09788A65F117}"/>
              </a:ext>
            </a:extLst>
          </p:cNvPr>
          <p:cNvGrpSpPr/>
          <p:nvPr/>
        </p:nvGrpSpPr>
        <p:grpSpPr>
          <a:xfrm>
            <a:off x="608516" y="1988840"/>
            <a:ext cx="7995931" cy="4392488"/>
            <a:chOff x="0" y="0"/>
            <a:chExt cx="5316220" cy="4037965"/>
          </a:xfrm>
        </p:grpSpPr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EA052961-89B9-5637-9B69-E22B840F7F9A}"/>
                </a:ext>
              </a:extLst>
            </p:cNvPr>
            <p:cNvGrpSpPr/>
            <p:nvPr/>
          </p:nvGrpSpPr>
          <p:grpSpPr>
            <a:xfrm>
              <a:off x="0" y="0"/>
              <a:ext cx="5316220" cy="4030980"/>
              <a:chOff x="0" y="0"/>
              <a:chExt cx="5316220" cy="4030980"/>
            </a:xfrm>
          </p:grpSpPr>
          <p:pic>
            <p:nvPicPr>
              <p:cNvPr id="25" name="Imagen 24">
                <a:extLst>
                  <a:ext uri="{FF2B5EF4-FFF2-40B4-BE49-F238E27FC236}">
                    <a16:creationId xmlns:a16="http://schemas.microsoft.com/office/drawing/2014/main" id="{4644102F-97DF-3CD1-3B8F-2233DF260A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05100" y="22860"/>
                <a:ext cx="2611120" cy="195834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Imagen 25">
                <a:extLst>
                  <a:ext uri="{FF2B5EF4-FFF2-40B4-BE49-F238E27FC236}">
                    <a16:creationId xmlns:a16="http://schemas.microsoft.com/office/drawing/2014/main" id="{31129F73-086A-A6F9-0B3B-8F00693A0B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004060"/>
                <a:ext cx="2702560" cy="20269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" name="Imagen 26">
                <a:extLst>
                  <a:ext uri="{FF2B5EF4-FFF2-40B4-BE49-F238E27FC236}">
                    <a16:creationId xmlns:a16="http://schemas.microsoft.com/office/drawing/2014/main" id="{BC213660-43F0-ABF5-3C31-7999346CB7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" y="0"/>
                <a:ext cx="2644140" cy="198310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4" name="Imagen 23">
              <a:extLst>
                <a:ext uri="{FF2B5EF4-FFF2-40B4-BE49-F238E27FC236}">
                  <a16:creationId xmlns:a16="http://schemas.microsoft.com/office/drawing/2014/main" id="{4E8A245B-E97C-83C1-3C17-5C62871AA6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5100" y="1981200"/>
              <a:ext cx="2529840" cy="205676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7474100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1 CuadroTexto"/>
          <p:cNvSpPr txBox="1"/>
          <p:nvPr/>
        </p:nvSpPr>
        <p:spPr>
          <a:xfrm>
            <a:off x="395536" y="980728"/>
            <a:ext cx="8424935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s-EC" b="1" dirty="0"/>
              <a:t>DESARROLLO DEL EVENTO DE FOMENTO PRODUCTIVO, SOCIAL, CULTURAL Y DEPORTIVO		</a:t>
            </a:r>
            <a:r>
              <a:rPr lang="es-EC" dirty="0"/>
              <a:t>$ 6250.00</a:t>
            </a:r>
          </a:p>
        </p:txBody>
      </p:sp>
      <p:sp>
        <p:nvSpPr>
          <p:cNvPr id="10" name="12 CuadroTexto">
            <a:hlinkClick r:id="rId2" action="ppaction://hlinksldjump"/>
          </p:cNvPr>
          <p:cNvSpPr txBox="1"/>
          <p:nvPr/>
        </p:nvSpPr>
        <p:spPr>
          <a:xfrm>
            <a:off x="1115616" y="260648"/>
            <a:ext cx="6624736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EC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GAD PARROQUIAL PALO QUEMADO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FF2141BB-3BD3-60D3-E8B1-9BD24DB41542}"/>
              </a:ext>
            </a:extLst>
          </p:cNvPr>
          <p:cNvGrpSpPr/>
          <p:nvPr/>
        </p:nvGrpSpPr>
        <p:grpSpPr>
          <a:xfrm>
            <a:off x="395537" y="1885474"/>
            <a:ext cx="8424934" cy="4423846"/>
            <a:chOff x="0" y="0"/>
            <a:chExt cx="5882640" cy="4701540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E6596D20-3388-EEA7-EB33-4E5120116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354580"/>
              <a:ext cx="3129280" cy="23469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F1E08ACB-F5AD-185E-E286-FE60129775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098800" cy="2324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76C03CD4-C1CB-4C39-60A9-D20326A2EF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1820" y="960120"/>
              <a:ext cx="2750820" cy="300228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7836593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2 CuadroTexto">
            <a:hlinkClick r:id="rId2" action="ppaction://hlinksldjump"/>
          </p:cNvPr>
          <p:cNvSpPr txBox="1"/>
          <p:nvPr/>
        </p:nvSpPr>
        <p:spPr>
          <a:xfrm>
            <a:off x="995642" y="410294"/>
            <a:ext cx="6624736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EC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GAD PARROQUIAL PALO QUEMADO</a:t>
            </a:r>
          </a:p>
        </p:txBody>
      </p:sp>
      <p:sp>
        <p:nvSpPr>
          <p:cNvPr id="5" name="11 CuadroTexto"/>
          <p:cNvSpPr txBox="1"/>
          <p:nvPr/>
        </p:nvSpPr>
        <p:spPr>
          <a:xfrm>
            <a:off x="539552" y="1052736"/>
            <a:ext cx="7920880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ES" b="1" dirty="0"/>
              <a:t>MANTENIMIENTO DE LAS TRIBUNAS, CAMERINOS Y BAÑOS DEL ESTADIO LA PLATA COMPRA DE MATERIAL </a:t>
            </a:r>
            <a:r>
              <a:rPr lang="es-EC" b="1" dirty="0"/>
              <a:t>$ 1404.54</a:t>
            </a: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0FBED0E4-8D8D-845C-7236-50D8C3DDD990}"/>
              </a:ext>
            </a:extLst>
          </p:cNvPr>
          <p:cNvGrpSpPr/>
          <p:nvPr/>
        </p:nvGrpSpPr>
        <p:grpSpPr>
          <a:xfrm>
            <a:off x="561458" y="1772816"/>
            <a:ext cx="7898973" cy="4536504"/>
            <a:chOff x="0" y="0"/>
            <a:chExt cx="5455920" cy="4167505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DCFFE487-66FA-B280-A14B-60E586D0D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6580" y="632460"/>
              <a:ext cx="2339340" cy="32689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EC2C94F6-4F0D-EDDC-B4D6-2C2BCFF55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339340"/>
              <a:ext cx="3116580" cy="18281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8EB87917-0A50-69BE-340E-D99F5BE0BD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078480" cy="230886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3214733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2 CuadroTexto">
            <a:hlinkClick r:id="rId2" action="ppaction://hlinksldjump"/>
          </p:cNvPr>
          <p:cNvSpPr txBox="1"/>
          <p:nvPr/>
        </p:nvSpPr>
        <p:spPr>
          <a:xfrm>
            <a:off x="1403648" y="382168"/>
            <a:ext cx="6624736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EC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GAD PARROQUIAL PALO QUEMADO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827583" y="2734102"/>
            <a:ext cx="7944187" cy="1963964"/>
            <a:chOff x="755576" y="627491"/>
            <a:chExt cx="7944187" cy="1963964"/>
          </a:xfrm>
        </p:grpSpPr>
        <p:sp>
          <p:nvSpPr>
            <p:cNvPr id="8" name="11 CuadroTexto"/>
            <p:cNvSpPr txBox="1"/>
            <p:nvPr/>
          </p:nvSpPr>
          <p:spPr>
            <a:xfrm>
              <a:off x="755576" y="627491"/>
              <a:ext cx="7944187" cy="646331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" dirty="0"/>
                <a:t>EJECUCIÓN DE ACTIVIDADES PRODUCTIVAS ADQUISICIÓN DE CERDOS </a:t>
              </a:r>
              <a:r>
                <a:rPr lang="es-EC" dirty="0"/>
                <a:t>$ 2854,94</a:t>
              </a:r>
            </a:p>
            <a:p>
              <a:pPr>
                <a:defRPr/>
              </a:pPr>
              <a:r>
                <a:rPr lang="es-ES" dirty="0"/>
                <a:t>EJECUCIÓN DE ACTIVIDADES PRODUCTIVAS ADQUISICIÓN DE PLANTULAS $ 1500.00</a:t>
              </a:r>
              <a:endParaRPr lang="es-EC" dirty="0"/>
            </a:p>
          </p:txBody>
        </p:sp>
        <p:sp>
          <p:nvSpPr>
            <p:cNvPr id="7" name="11 CuadroTexto"/>
            <p:cNvSpPr txBox="1"/>
            <p:nvPr/>
          </p:nvSpPr>
          <p:spPr>
            <a:xfrm>
              <a:off x="773832" y="1424807"/>
              <a:ext cx="7884367" cy="36933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C" dirty="0"/>
                <a:t>MANTENIMIENTO DEL PARQUE INFANTIL Y MAQUINAS DE GIMNASIO $ 7100.00</a:t>
              </a:r>
            </a:p>
          </p:txBody>
        </p:sp>
        <p:sp>
          <p:nvSpPr>
            <p:cNvPr id="9" name="11 CuadroTexto"/>
            <p:cNvSpPr txBox="1"/>
            <p:nvPr/>
          </p:nvSpPr>
          <p:spPr>
            <a:xfrm>
              <a:off x="773832" y="1945124"/>
              <a:ext cx="7902623" cy="646331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" dirty="0"/>
                <a:t>MATERIALES DE CONSTRUCCIÓN PARA EL MANTENIMIENTO DE ESPACIOS PÚBLICOS EN LA PARROQUIA Y SUS RECINTOS $ </a:t>
              </a:r>
              <a:r>
                <a:rPr lang="es-EC" dirty="0"/>
                <a:t>8000.00</a:t>
              </a:r>
            </a:p>
          </p:txBody>
        </p:sp>
      </p:grpSp>
      <p:sp>
        <p:nvSpPr>
          <p:cNvPr id="6" name="Rectángulo redondeado 5"/>
          <p:cNvSpPr/>
          <p:nvPr/>
        </p:nvSpPr>
        <p:spPr>
          <a:xfrm>
            <a:off x="1921140" y="1185552"/>
            <a:ext cx="5715508" cy="10081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OBRAS QUE NO SE EJECUTARON Y SE VAN A EJECUTAR, CORRESPONDEN A LOS AÑOS ANTERIORES EN EL AÑO 2026.</a:t>
            </a:r>
            <a:endParaRPr lang="es-EC" sz="2400" dirty="0"/>
          </a:p>
        </p:txBody>
      </p:sp>
      <p:sp>
        <p:nvSpPr>
          <p:cNvPr id="2" name="11 CuadroTexto">
            <a:extLst>
              <a:ext uri="{FF2B5EF4-FFF2-40B4-BE49-F238E27FC236}">
                <a16:creationId xmlns:a16="http://schemas.microsoft.com/office/drawing/2014/main" id="{F7E45AEE-EFC1-96EC-B56A-85AF8B0D90C6}"/>
              </a:ext>
            </a:extLst>
          </p:cNvPr>
          <p:cNvSpPr txBox="1"/>
          <p:nvPr/>
        </p:nvSpPr>
        <p:spPr>
          <a:xfrm>
            <a:off x="869147" y="4791924"/>
            <a:ext cx="7902623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s-ES" dirty="0"/>
              <a:t>ADQUISICIÓN DE TUBERÍAS CORRUGADA PVC PARA SU INSTALACIÓN EN LA VÍA PÚBLICA</a:t>
            </a:r>
            <a:r>
              <a:rPr lang="es-EC" b="1" dirty="0"/>
              <a:t>	</a:t>
            </a:r>
            <a:r>
              <a:rPr lang="es-EC" dirty="0"/>
              <a:t>$ 7043,91 </a:t>
            </a:r>
          </a:p>
        </p:txBody>
      </p:sp>
      <p:sp>
        <p:nvSpPr>
          <p:cNvPr id="3" name="11 CuadroTexto">
            <a:extLst>
              <a:ext uri="{FF2B5EF4-FFF2-40B4-BE49-F238E27FC236}">
                <a16:creationId xmlns:a16="http://schemas.microsoft.com/office/drawing/2014/main" id="{C2A39835-E64E-E2E9-FF77-CC5AC075AF07}"/>
              </a:ext>
            </a:extLst>
          </p:cNvPr>
          <p:cNvSpPr txBox="1"/>
          <p:nvPr/>
        </p:nvSpPr>
        <p:spPr>
          <a:xfrm>
            <a:off x="861282" y="5589240"/>
            <a:ext cx="7902623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s-EC" dirty="0"/>
              <a:t>ADQUISICIÓN DE SUMINISTROS Y MATERIALES PARA LA ASOCIACIÓN DE PRODUCCION ASOSANPABLO</a:t>
            </a:r>
            <a:r>
              <a:rPr lang="es-EC" b="1" dirty="0"/>
              <a:t>	</a:t>
            </a:r>
            <a:r>
              <a:rPr lang="es-EC" dirty="0"/>
              <a:t>$ 3,000.00</a:t>
            </a:r>
          </a:p>
        </p:txBody>
      </p:sp>
    </p:spTree>
    <p:extLst>
      <p:ext uri="{BB962C8B-B14F-4D97-AF65-F5344CB8AC3E}">
        <p14:creationId xmlns:p14="http://schemas.microsoft.com/office/powerpoint/2010/main" val="14387998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58CB4-E7BF-C0D7-3DFF-159678520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2 CuadroTexto">
            <a:hlinkClick r:id="rId2" action="ppaction://hlinksldjump"/>
            <a:extLst>
              <a:ext uri="{FF2B5EF4-FFF2-40B4-BE49-F238E27FC236}">
                <a16:creationId xmlns:a16="http://schemas.microsoft.com/office/drawing/2014/main" id="{19BFFDC2-5ADE-4A19-CB35-FD3052DC0C48}"/>
              </a:ext>
            </a:extLst>
          </p:cNvPr>
          <p:cNvSpPr txBox="1"/>
          <p:nvPr/>
        </p:nvSpPr>
        <p:spPr>
          <a:xfrm>
            <a:off x="1403648" y="382168"/>
            <a:ext cx="6624736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EC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GAD PARROQUIAL PALO QUEMADO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258C1ADE-F372-8B54-AE47-DE3EFBB2D145}"/>
              </a:ext>
            </a:extLst>
          </p:cNvPr>
          <p:cNvGrpSpPr/>
          <p:nvPr/>
        </p:nvGrpSpPr>
        <p:grpSpPr>
          <a:xfrm>
            <a:off x="783675" y="2268096"/>
            <a:ext cx="7963772" cy="2011021"/>
            <a:chOff x="712683" y="454283"/>
            <a:chExt cx="7963772" cy="1826237"/>
          </a:xfrm>
        </p:grpSpPr>
        <p:sp>
          <p:nvSpPr>
            <p:cNvPr id="8" name="11 CuadroTexto">
              <a:extLst>
                <a:ext uri="{FF2B5EF4-FFF2-40B4-BE49-F238E27FC236}">
                  <a16:creationId xmlns:a16="http://schemas.microsoft.com/office/drawing/2014/main" id="{3F83DFA8-EB0C-4848-5383-3612ABD0FA0E}"/>
                </a:ext>
              </a:extLst>
            </p:cNvPr>
            <p:cNvSpPr txBox="1"/>
            <p:nvPr/>
          </p:nvSpPr>
          <p:spPr>
            <a:xfrm>
              <a:off x="712683" y="454283"/>
              <a:ext cx="7944187" cy="646331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" dirty="0"/>
                <a:t>ADQUISICIÓN DE SUMINISTROS Y MATERIALES DE CONSTRUCCIÓN ASOCIACIÓN FLOR DE CAÑA </a:t>
              </a:r>
              <a:r>
                <a:rPr lang="es-EC" dirty="0"/>
                <a:t>$ 1500,00</a:t>
              </a:r>
            </a:p>
          </p:txBody>
        </p:sp>
        <p:sp>
          <p:nvSpPr>
            <p:cNvPr id="7" name="11 CuadroTexto">
              <a:extLst>
                <a:ext uri="{FF2B5EF4-FFF2-40B4-BE49-F238E27FC236}">
                  <a16:creationId xmlns:a16="http://schemas.microsoft.com/office/drawing/2014/main" id="{80A80EB9-1D0F-EE56-5248-240D04FA3BA6}"/>
                </a:ext>
              </a:extLst>
            </p:cNvPr>
            <p:cNvSpPr txBox="1"/>
            <p:nvPr/>
          </p:nvSpPr>
          <p:spPr>
            <a:xfrm>
              <a:off x="742594" y="1147808"/>
              <a:ext cx="7884367" cy="646331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" dirty="0"/>
                <a:t>MANTENIMIENTO Y CUBIERTA DE LAS INSTALACIONES DEL GAD PARROQUIAL ACTUALMENTE FUNCIONA EL MSP $ </a:t>
              </a:r>
              <a:r>
                <a:rPr lang="es-EC" dirty="0"/>
                <a:t>6500,00 </a:t>
              </a:r>
            </a:p>
          </p:txBody>
        </p:sp>
        <p:sp>
          <p:nvSpPr>
            <p:cNvPr id="9" name="11 CuadroTexto">
              <a:extLst>
                <a:ext uri="{FF2B5EF4-FFF2-40B4-BE49-F238E27FC236}">
                  <a16:creationId xmlns:a16="http://schemas.microsoft.com/office/drawing/2014/main" id="{1E7ADCC5-F0D4-8AF1-FF81-A8017AD2EEAB}"/>
                </a:ext>
              </a:extLst>
            </p:cNvPr>
            <p:cNvSpPr txBox="1"/>
            <p:nvPr/>
          </p:nvSpPr>
          <p:spPr>
            <a:xfrm>
              <a:off x="773832" y="1945124"/>
              <a:ext cx="7902623" cy="335396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" dirty="0"/>
                <a:t>PASE DE AGUA EN EL RECINTO SAN PABLO DE LA PLATA $ </a:t>
              </a:r>
              <a:r>
                <a:rPr lang="es-EC" dirty="0"/>
                <a:t>15039,57</a:t>
              </a:r>
            </a:p>
          </p:txBody>
        </p:sp>
      </p:grp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33BC03E8-51D7-E2BF-5B35-DC082CAA957D}"/>
              </a:ext>
            </a:extLst>
          </p:cNvPr>
          <p:cNvSpPr/>
          <p:nvPr/>
        </p:nvSpPr>
        <p:spPr>
          <a:xfrm>
            <a:off x="1921140" y="1185552"/>
            <a:ext cx="5715508" cy="10081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OBRAS QUE NO SE EJECUTARON Y SE VAN A EJECUTAR, CORRESPONDEN A LOS AÑOS ANTERIORES EN EL AÑO 2026.</a:t>
            </a:r>
            <a:endParaRPr lang="es-EC" sz="2400" dirty="0"/>
          </a:p>
        </p:txBody>
      </p:sp>
      <p:sp>
        <p:nvSpPr>
          <p:cNvPr id="2" name="11 CuadroTexto">
            <a:extLst>
              <a:ext uri="{FF2B5EF4-FFF2-40B4-BE49-F238E27FC236}">
                <a16:creationId xmlns:a16="http://schemas.microsoft.com/office/drawing/2014/main" id="{6248C16A-2939-B5E4-6F9C-37AD150E8F99}"/>
              </a:ext>
            </a:extLst>
          </p:cNvPr>
          <p:cNvSpPr txBox="1"/>
          <p:nvPr/>
        </p:nvSpPr>
        <p:spPr>
          <a:xfrm>
            <a:off x="844824" y="4418457"/>
            <a:ext cx="7902623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s-EC" dirty="0"/>
              <a:t>ADOQUINADO AL CEMENTERIO PARROQUIAL SAN CARLOS $ 44367,22</a:t>
            </a:r>
          </a:p>
        </p:txBody>
      </p:sp>
      <p:sp>
        <p:nvSpPr>
          <p:cNvPr id="3" name="11 CuadroTexto">
            <a:extLst>
              <a:ext uri="{FF2B5EF4-FFF2-40B4-BE49-F238E27FC236}">
                <a16:creationId xmlns:a16="http://schemas.microsoft.com/office/drawing/2014/main" id="{BC2F3636-4625-66D8-55F8-5CC175BF557F}"/>
              </a:ext>
            </a:extLst>
          </p:cNvPr>
          <p:cNvSpPr txBox="1"/>
          <p:nvPr/>
        </p:nvSpPr>
        <p:spPr>
          <a:xfrm>
            <a:off x="871396" y="4908671"/>
            <a:ext cx="7902623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s-ES" dirty="0"/>
              <a:t>ALINEACIÓN DEL PLAN DE DESARROLLO, INFORME Y EVALUACIÓN DEL AÑO 2025 $ </a:t>
            </a:r>
            <a:r>
              <a:rPr lang="es-EC" dirty="0"/>
              <a:t>1600,00</a:t>
            </a:r>
          </a:p>
        </p:txBody>
      </p:sp>
    </p:spTree>
    <p:extLst>
      <p:ext uri="{BB962C8B-B14F-4D97-AF65-F5344CB8AC3E}">
        <p14:creationId xmlns:p14="http://schemas.microsoft.com/office/powerpoint/2010/main" val="17159046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818DE-8C0D-4291-32E5-15CEF522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2 CuadroTexto">
            <a:hlinkClick r:id="rId2" action="ppaction://hlinksldjump"/>
            <a:extLst>
              <a:ext uri="{FF2B5EF4-FFF2-40B4-BE49-F238E27FC236}">
                <a16:creationId xmlns:a16="http://schemas.microsoft.com/office/drawing/2014/main" id="{77CBE3B6-9820-83FB-9673-2AE756D3A853}"/>
              </a:ext>
            </a:extLst>
          </p:cNvPr>
          <p:cNvSpPr txBox="1"/>
          <p:nvPr/>
        </p:nvSpPr>
        <p:spPr>
          <a:xfrm>
            <a:off x="1403648" y="382168"/>
            <a:ext cx="6624736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EC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GAD PARROQUIAL PALO QUEMADO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B952B54E-E20B-2B2E-0FDC-7D27D457AFF0}"/>
              </a:ext>
            </a:extLst>
          </p:cNvPr>
          <p:cNvGrpSpPr/>
          <p:nvPr/>
        </p:nvGrpSpPr>
        <p:grpSpPr>
          <a:xfrm>
            <a:off x="755576" y="2268096"/>
            <a:ext cx="7972286" cy="1576972"/>
            <a:chOff x="684584" y="454283"/>
            <a:chExt cx="7972286" cy="1432071"/>
          </a:xfrm>
        </p:grpSpPr>
        <p:sp>
          <p:nvSpPr>
            <p:cNvPr id="8" name="11 CuadroTexto">
              <a:extLst>
                <a:ext uri="{FF2B5EF4-FFF2-40B4-BE49-F238E27FC236}">
                  <a16:creationId xmlns:a16="http://schemas.microsoft.com/office/drawing/2014/main" id="{777A454F-6C9E-CBFA-0B61-B5802871A4E0}"/>
                </a:ext>
              </a:extLst>
            </p:cNvPr>
            <p:cNvSpPr txBox="1"/>
            <p:nvPr/>
          </p:nvSpPr>
          <p:spPr>
            <a:xfrm>
              <a:off x="712683" y="454283"/>
              <a:ext cx="7944187" cy="335396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" dirty="0"/>
                <a:t>ADQUISICIÓN DE UNA IMPRESORA MULTIFUNCIÓN </a:t>
              </a:r>
              <a:r>
                <a:rPr lang="es-EC" dirty="0"/>
                <a:t>$ 1200,00</a:t>
              </a:r>
            </a:p>
          </p:txBody>
        </p:sp>
        <p:sp>
          <p:nvSpPr>
            <p:cNvPr id="7" name="11 CuadroTexto">
              <a:extLst>
                <a:ext uri="{FF2B5EF4-FFF2-40B4-BE49-F238E27FC236}">
                  <a16:creationId xmlns:a16="http://schemas.microsoft.com/office/drawing/2014/main" id="{7514E7BD-E3FE-47E1-AA55-7E23B204F934}"/>
                </a:ext>
              </a:extLst>
            </p:cNvPr>
            <p:cNvSpPr txBox="1"/>
            <p:nvPr/>
          </p:nvSpPr>
          <p:spPr>
            <a:xfrm>
              <a:off x="702840" y="881912"/>
              <a:ext cx="7884367" cy="335396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C" dirty="0"/>
                <a:t>MANTENIMIENTO DEL COLISEO PARROQUIAL CAMBIO DE CANALETAS </a:t>
              </a:r>
              <a:r>
                <a:rPr lang="es-ES" dirty="0"/>
                <a:t>$ </a:t>
              </a:r>
              <a:r>
                <a:rPr lang="es-EC" dirty="0"/>
                <a:t>2500,00 </a:t>
              </a:r>
            </a:p>
          </p:txBody>
        </p:sp>
        <p:sp>
          <p:nvSpPr>
            <p:cNvPr id="9" name="11 CuadroTexto">
              <a:extLst>
                <a:ext uri="{FF2B5EF4-FFF2-40B4-BE49-F238E27FC236}">
                  <a16:creationId xmlns:a16="http://schemas.microsoft.com/office/drawing/2014/main" id="{207C2E97-A6D6-A101-8203-9660D6278E2B}"/>
                </a:ext>
              </a:extLst>
            </p:cNvPr>
            <p:cNvSpPr txBox="1"/>
            <p:nvPr/>
          </p:nvSpPr>
          <p:spPr>
            <a:xfrm>
              <a:off x="684584" y="1299411"/>
              <a:ext cx="7902623" cy="586943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" dirty="0"/>
                <a:t>MANTENIMIENTO DE LOS PUENTES DEL RIO LA PLATA VÍA LAS MINAS Y SAN PABLO $ </a:t>
              </a:r>
              <a:r>
                <a:rPr lang="es-EC" dirty="0"/>
                <a:t>12000.00</a:t>
              </a:r>
            </a:p>
          </p:txBody>
        </p:sp>
      </p:grp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9B806D85-7D6E-C907-8911-59921210C95E}"/>
              </a:ext>
            </a:extLst>
          </p:cNvPr>
          <p:cNvSpPr/>
          <p:nvPr/>
        </p:nvSpPr>
        <p:spPr>
          <a:xfrm>
            <a:off x="1921140" y="1185552"/>
            <a:ext cx="5715508" cy="10081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OBRAS QUE NO SE EJECUTARON Y SE VAN A EJECUTAR, CORRESPONDEN A LOS AÑOS ANTERIORES EN EL AÑO 2026.</a:t>
            </a:r>
            <a:endParaRPr lang="es-EC" sz="2400" dirty="0"/>
          </a:p>
        </p:txBody>
      </p:sp>
      <p:sp>
        <p:nvSpPr>
          <p:cNvPr id="2" name="11 CuadroTexto">
            <a:extLst>
              <a:ext uri="{FF2B5EF4-FFF2-40B4-BE49-F238E27FC236}">
                <a16:creationId xmlns:a16="http://schemas.microsoft.com/office/drawing/2014/main" id="{6C510948-3E7D-C30A-24C7-77FB8258C59D}"/>
              </a:ext>
            </a:extLst>
          </p:cNvPr>
          <p:cNvSpPr txBox="1"/>
          <p:nvPr/>
        </p:nvSpPr>
        <p:spPr>
          <a:xfrm>
            <a:off x="744420" y="3989750"/>
            <a:ext cx="7902623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s-ES" dirty="0"/>
              <a:t>MANTENIMIENTO DEL COLISEO PARROQUIAL READECUACIÓN PARA EL MERCADO</a:t>
            </a:r>
            <a:r>
              <a:rPr lang="es-EC" dirty="0"/>
              <a:t>$ </a:t>
            </a:r>
          </a:p>
          <a:p>
            <a:pPr>
              <a:defRPr/>
            </a:pPr>
            <a:r>
              <a:rPr lang="es-EC" dirty="0"/>
              <a:t>6439,98</a:t>
            </a:r>
          </a:p>
        </p:txBody>
      </p:sp>
      <p:sp>
        <p:nvSpPr>
          <p:cNvPr id="4" name="11 CuadroTexto">
            <a:extLst>
              <a:ext uri="{FF2B5EF4-FFF2-40B4-BE49-F238E27FC236}">
                <a16:creationId xmlns:a16="http://schemas.microsoft.com/office/drawing/2014/main" id="{7C5E24AC-80CE-EA0A-44CE-61FB8C538C7E}"/>
              </a:ext>
            </a:extLst>
          </p:cNvPr>
          <p:cNvSpPr txBox="1"/>
          <p:nvPr/>
        </p:nvSpPr>
        <p:spPr>
          <a:xfrm>
            <a:off x="744419" y="5157192"/>
            <a:ext cx="7902623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s-ES" dirty="0"/>
              <a:t>LO CUAL SUMA UN PRESUPUESTO DE ARRASTRE DE AÑOS ANTERIORES 120645.62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0419339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2 CuadroTexto">
            <a:hlinkClick r:id="rId2" action="ppaction://hlinksldjump"/>
          </p:cNvPr>
          <p:cNvSpPr txBox="1"/>
          <p:nvPr/>
        </p:nvSpPr>
        <p:spPr>
          <a:xfrm>
            <a:off x="1403648" y="382168"/>
            <a:ext cx="6624736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EC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GAD PARROQUIAL PALO QUEMADO</a:t>
            </a:r>
          </a:p>
        </p:txBody>
      </p:sp>
      <p:sp>
        <p:nvSpPr>
          <p:cNvPr id="6" name="Rectángulo redondeado 5"/>
          <p:cNvSpPr/>
          <p:nvPr/>
        </p:nvSpPr>
        <p:spPr>
          <a:xfrm>
            <a:off x="1858262" y="980728"/>
            <a:ext cx="5715508" cy="57606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SEGUIMIENTO AL PRESUPUESTO 2025</a:t>
            </a:r>
            <a:endParaRPr lang="es-EC" sz="24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B3D5C51-9C17-878F-D478-F134095E3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747634"/>
            <a:ext cx="8640960" cy="1506227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9F10AC7-C52C-14A6-7D65-B95B8A2355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451712"/>
              </p:ext>
            </p:extLst>
          </p:nvPr>
        </p:nvGraphicFramePr>
        <p:xfrm>
          <a:off x="1596008" y="3140968"/>
          <a:ext cx="6096000" cy="3168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408614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Rectángulo"/>
          <p:cNvSpPr/>
          <p:nvPr/>
        </p:nvSpPr>
        <p:spPr>
          <a:xfrm rot="21278356">
            <a:off x="651487" y="1207336"/>
            <a:ext cx="8136255" cy="4318635"/>
          </a:xfrm>
          <a:custGeom>
            <a:avLst/>
            <a:gdLst>
              <a:gd name="connsiteX0" fmla="*/ 0 w 8136317"/>
              <a:gd name="connsiteY0" fmla="*/ 0 h 5478423"/>
              <a:gd name="connsiteX1" fmla="*/ 8136317 w 8136317"/>
              <a:gd name="connsiteY1" fmla="*/ 0 h 5478423"/>
              <a:gd name="connsiteX2" fmla="*/ 8136317 w 8136317"/>
              <a:gd name="connsiteY2" fmla="*/ 5478423 h 5478423"/>
              <a:gd name="connsiteX3" fmla="*/ 0 w 8136317"/>
              <a:gd name="connsiteY3" fmla="*/ 5478423 h 5478423"/>
              <a:gd name="connsiteX4" fmla="*/ 0 w 8136317"/>
              <a:gd name="connsiteY4" fmla="*/ 0 h 5478423"/>
              <a:gd name="connsiteX0" fmla="*/ 0 w 8136317"/>
              <a:gd name="connsiteY0" fmla="*/ 0 h 5478423"/>
              <a:gd name="connsiteX1" fmla="*/ 8136317 w 8136317"/>
              <a:gd name="connsiteY1" fmla="*/ 0 h 5478423"/>
              <a:gd name="connsiteX2" fmla="*/ 8136317 w 8136317"/>
              <a:gd name="connsiteY2" fmla="*/ 5478423 h 5478423"/>
              <a:gd name="connsiteX3" fmla="*/ 4587257 w 8136317"/>
              <a:gd name="connsiteY3" fmla="*/ 5454727 h 5478423"/>
              <a:gd name="connsiteX4" fmla="*/ 0 w 8136317"/>
              <a:gd name="connsiteY4" fmla="*/ 5478423 h 5478423"/>
              <a:gd name="connsiteX5" fmla="*/ 0 w 8136317"/>
              <a:gd name="connsiteY5" fmla="*/ 0 h 5478423"/>
              <a:gd name="connsiteX0" fmla="*/ 0 w 8136317"/>
              <a:gd name="connsiteY0" fmla="*/ 0 h 5478423"/>
              <a:gd name="connsiteX1" fmla="*/ 8136317 w 8136317"/>
              <a:gd name="connsiteY1" fmla="*/ 0 h 5478423"/>
              <a:gd name="connsiteX2" fmla="*/ 8136317 w 8136317"/>
              <a:gd name="connsiteY2" fmla="*/ 5478423 h 5478423"/>
              <a:gd name="connsiteX3" fmla="*/ 5799810 w 8136317"/>
              <a:gd name="connsiteY3" fmla="*/ 4623080 h 5478423"/>
              <a:gd name="connsiteX4" fmla="*/ 4587257 w 8136317"/>
              <a:gd name="connsiteY4" fmla="*/ 5454727 h 5478423"/>
              <a:gd name="connsiteX5" fmla="*/ 0 w 8136317"/>
              <a:gd name="connsiteY5" fmla="*/ 5478423 h 5478423"/>
              <a:gd name="connsiteX6" fmla="*/ 0 w 8136317"/>
              <a:gd name="connsiteY6" fmla="*/ 0 h 547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36317" h="5478423">
                <a:moveTo>
                  <a:pt x="0" y="0"/>
                </a:moveTo>
                <a:lnTo>
                  <a:pt x="8136317" y="0"/>
                </a:lnTo>
                <a:lnTo>
                  <a:pt x="8136317" y="5478423"/>
                </a:lnTo>
                <a:cubicBezTo>
                  <a:pt x="7931576" y="5472282"/>
                  <a:pt x="6004551" y="4629221"/>
                  <a:pt x="5799810" y="4623080"/>
                </a:cubicBezTo>
                <a:lnTo>
                  <a:pt x="4587257" y="5454727"/>
                </a:lnTo>
                <a:lnTo>
                  <a:pt x="0" y="5478423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algn="ctr">
              <a:spcAft>
                <a:spcPts val="0"/>
              </a:spcAft>
            </a:pPr>
            <a:r>
              <a:rPr lang="es-ES" sz="5400" b="1" i="1" dirty="0">
                <a:ln w="9525" cap="flat" cmpd="sng" algn="ctr">
                  <a:solidFill>
                    <a:srgbClr val="00B0F0"/>
                  </a:solidFill>
                  <a:prstDash val="solid"/>
                  <a:round/>
                </a:ln>
                <a:solidFill>
                  <a:srgbClr val="002060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LA TRANSPARENCIA FORTALECE LA CONFIANZA Y EL DESARROLLO DE NUESTRA PARROQUIA</a:t>
            </a:r>
          </a:p>
          <a:p>
            <a:pPr algn="ctr">
              <a:spcAft>
                <a:spcPts val="0"/>
              </a:spcAft>
            </a:pP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27B9DB49-882A-FAB1-95B3-15AA5EB375D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84191482"/>
                  </p:ext>
                </p:extLst>
              </p:nvPr>
            </p:nvGraphicFramePr>
            <p:xfrm>
              <a:off x="-3830216" y="5272962"/>
              <a:ext cx="2286000" cy="1714500"/>
            </p:xfrm>
            <a:graphic>
              <a:graphicData uri="http://schemas.microsoft.com/office/powerpoint/2016/slidezoom">
                <pslz:sldZm>
                  <pslz:sldZmObj sldId="339" cId="2944382409">
                    <pslz:zmPr id="{2BDD2CA6-4EBE-4296-93A5-52E5A821FD96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86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3" name="Vista general de diapositiva 2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27B9DB49-882A-FAB1-95B3-15AA5EB375D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-3830216" y="5272962"/>
                <a:ext cx="2286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4438240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ción">
  <a:themeElements>
    <a:clrScheme name="Verde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5588</TotalTime>
  <Words>1219</Words>
  <Application>Microsoft Office PowerPoint</Application>
  <PresentationFormat>Presentación en pantalla (4:3)</PresentationFormat>
  <Paragraphs>155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7" baseType="lpstr">
      <vt:lpstr>Aharoni</vt:lpstr>
      <vt:lpstr>Arial</vt:lpstr>
      <vt:lpstr>Arial Black</vt:lpstr>
      <vt:lpstr>Baskerville Old Face</vt:lpstr>
      <vt:lpstr>Bodoni MT</vt:lpstr>
      <vt:lpstr>Brush Script MT</vt:lpstr>
      <vt:lpstr>Calibri</vt:lpstr>
      <vt:lpstr>Calibri Light</vt:lpstr>
      <vt:lpstr>Gill Sans MT</vt:lpstr>
      <vt:lpstr>Times New Roman</vt:lpstr>
      <vt:lpstr>Retrospección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Gloria Tocte</cp:lastModifiedBy>
  <cp:revision>356</cp:revision>
  <cp:lastPrinted>2024-05-29T00:18:35Z</cp:lastPrinted>
  <dcterms:created xsi:type="dcterms:W3CDTF">2014-03-26T14:21:53Z</dcterms:created>
  <dcterms:modified xsi:type="dcterms:W3CDTF">2026-05-19T21:29:13Z</dcterms:modified>
</cp:coreProperties>
</file>